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51892-0402-453B-A6F6-DB097D5A81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E15580A-F4C0-45C7-929E-7A1B97DD00CC}">
      <dgm:prSet phldrT="[Text]"/>
      <dgm:spPr/>
      <dgm:t>
        <a:bodyPr/>
        <a:lstStyle/>
        <a:p>
          <a:r>
            <a:rPr lang="en-US" b="1" noProof="0" smtClean="0"/>
            <a:t>TC 292</a:t>
          </a:r>
          <a:r>
            <a:rPr lang="en-US" noProof="0" smtClean="0"/>
            <a:t/>
          </a:r>
          <a:br>
            <a:rPr lang="en-US" noProof="0" smtClean="0"/>
          </a:br>
          <a:r>
            <a:rPr lang="en-US" noProof="0" smtClean="0"/>
            <a:t>Secretariat</a:t>
          </a:r>
          <a:endParaRPr lang="en-US" noProof="0"/>
        </a:p>
      </dgm:t>
    </dgm:pt>
    <dgm:pt modelId="{70DA4007-0754-4D27-94D8-B4E6F22DC72D}" type="parTrans" cxnId="{9B3EF678-4D73-4478-8832-6292B38F1667}">
      <dgm:prSet/>
      <dgm:spPr/>
      <dgm:t>
        <a:bodyPr/>
        <a:lstStyle/>
        <a:p>
          <a:endParaRPr lang="en-US" noProof="0"/>
        </a:p>
      </dgm:t>
    </dgm:pt>
    <dgm:pt modelId="{C2B13701-DC85-4D19-A490-1CDEEC8D64E6}" type="sibTrans" cxnId="{9B3EF678-4D73-4478-8832-6292B38F1667}">
      <dgm:prSet/>
      <dgm:spPr/>
      <dgm:t>
        <a:bodyPr/>
        <a:lstStyle/>
        <a:p>
          <a:endParaRPr lang="en-US" noProof="0"/>
        </a:p>
      </dgm:t>
    </dgm:pt>
    <dgm:pt modelId="{65E94890-286F-4715-BBAF-AAF4230BDDE6}" type="asst">
      <dgm:prSet phldrT="[Text]"/>
      <dgm:spPr/>
      <dgm:t>
        <a:bodyPr/>
        <a:lstStyle/>
        <a:p>
          <a:r>
            <a:rPr lang="en-US" b="1" noProof="0" smtClean="0"/>
            <a:t>DCCG</a:t>
          </a:r>
        </a:p>
        <a:p>
          <a:r>
            <a:rPr lang="en-US" noProof="0" smtClean="0"/>
            <a:t>Developing Country Contact Group</a:t>
          </a:r>
          <a:endParaRPr lang="en-US" noProof="0"/>
        </a:p>
      </dgm:t>
    </dgm:pt>
    <dgm:pt modelId="{62A4DC56-58A2-4649-A6A5-CE23CBEB9FDF}" type="parTrans" cxnId="{E68EA834-916D-4230-B8FD-1992B64C7227}">
      <dgm:prSet/>
      <dgm:spPr/>
      <dgm:t>
        <a:bodyPr/>
        <a:lstStyle/>
        <a:p>
          <a:endParaRPr lang="en-US" noProof="0"/>
        </a:p>
      </dgm:t>
    </dgm:pt>
    <dgm:pt modelId="{F93BE1E9-72B6-43E6-B842-2F7E50AA1F48}" type="sibTrans" cxnId="{E68EA834-916D-4230-B8FD-1992B64C7227}">
      <dgm:prSet/>
      <dgm:spPr/>
      <dgm:t>
        <a:bodyPr/>
        <a:lstStyle/>
        <a:p>
          <a:endParaRPr lang="en-US" noProof="0"/>
        </a:p>
      </dgm:t>
    </dgm:pt>
    <dgm:pt modelId="{3441B129-249F-4653-9E66-9E95D360240E}">
      <dgm:prSet phldrT="[Text]"/>
      <dgm:spPr/>
      <dgm:t>
        <a:bodyPr/>
        <a:lstStyle/>
        <a:p>
          <a:r>
            <a:rPr lang="en-US" b="1" noProof="0" smtClean="0"/>
            <a:t>WG 6</a:t>
          </a:r>
        </a:p>
        <a:p>
          <a:r>
            <a:rPr lang="en-US" noProof="0" smtClean="0"/>
            <a:t>Protective Security</a:t>
          </a:r>
          <a:endParaRPr lang="en-US" noProof="0"/>
        </a:p>
      </dgm:t>
    </dgm:pt>
    <dgm:pt modelId="{5D881397-D5C6-4C8A-8952-92E00FAB9DF2}" type="parTrans" cxnId="{24C0B749-D0B3-4EA3-BF59-D66748AD76F5}">
      <dgm:prSet/>
      <dgm:spPr/>
      <dgm:t>
        <a:bodyPr/>
        <a:lstStyle/>
        <a:p>
          <a:endParaRPr lang="en-US" noProof="0"/>
        </a:p>
      </dgm:t>
    </dgm:pt>
    <dgm:pt modelId="{2FD5C495-AB84-4B8C-BDDB-123E8EB4DF4E}" type="sibTrans" cxnId="{24C0B749-D0B3-4EA3-BF59-D66748AD76F5}">
      <dgm:prSet/>
      <dgm:spPr/>
      <dgm:t>
        <a:bodyPr/>
        <a:lstStyle/>
        <a:p>
          <a:endParaRPr lang="en-US" noProof="0"/>
        </a:p>
      </dgm:t>
    </dgm:pt>
    <dgm:pt modelId="{079C10C5-EED0-4012-974E-46F9ADEBCE5E}">
      <dgm:prSet phldrT="[Text]" custT="1"/>
      <dgm:spPr/>
      <dgm:t>
        <a:bodyPr/>
        <a:lstStyle/>
        <a:p>
          <a:r>
            <a:rPr lang="en-US" sz="900" b="1" noProof="0" smtClean="0"/>
            <a:t>WG 4</a:t>
          </a:r>
        </a:p>
        <a:p>
          <a:r>
            <a:rPr lang="en-US" sz="900" b="0" noProof="0" smtClean="0"/>
            <a:t>Authenticity, integrity and trust for products and documents</a:t>
          </a:r>
          <a:endParaRPr lang="en-US" sz="900" b="0" noProof="0"/>
        </a:p>
      </dgm:t>
    </dgm:pt>
    <dgm:pt modelId="{B4CE4B50-35C8-490C-99E2-A1AE2BAC29A2}" type="parTrans" cxnId="{BAC3AD33-33C6-4C1D-AF53-71CAE659D970}">
      <dgm:prSet/>
      <dgm:spPr/>
      <dgm:t>
        <a:bodyPr/>
        <a:lstStyle/>
        <a:p>
          <a:endParaRPr lang="en-US" noProof="0"/>
        </a:p>
      </dgm:t>
    </dgm:pt>
    <dgm:pt modelId="{50EAC658-ADC9-438C-8A18-D9091EA2D041}" type="sibTrans" cxnId="{BAC3AD33-33C6-4C1D-AF53-71CAE659D970}">
      <dgm:prSet/>
      <dgm:spPr/>
      <dgm:t>
        <a:bodyPr/>
        <a:lstStyle/>
        <a:p>
          <a:endParaRPr lang="en-US" noProof="0"/>
        </a:p>
      </dgm:t>
    </dgm:pt>
    <dgm:pt modelId="{938B2DDF-BE59-4661-BEF4-238ED77C27E1}">
      <dgm:prSet phldrT="[Text]"/>
      <dgm:spPr/>
      <dgm:t>
        <a:bodyPr/>
        <a:lstStyle/>
        <a:p>
          <a:r>
            <a:rPr lang="en-US" b="1" noProof="0" smtClean="0"/>
            <a:t>WG 1</a:t>
          </a:r>
        </a:p>
        <a:p>
          <a:r>
            <a:rPr lang="en-US" noProof="0" smtClean="0"/>
            <a:t>Terminology</a:t>
          </a:r>
          <a:endParaRPr lang="en-US" noProof="0"/>
        </a:p>
      </dgm:t>
    </dgm:pt>
    <dgm:pt modelId="{0F7E8AE4-43EA-4CAB-8CA3-DDD0957C0845}" type="parTrans" cxnId="{21116483-12B6-40D5-A699-D8F0DD2BB354}">
      <dgm:prSet/>
      <dgm:spPr/>
      <dgm:t>
        <a:bodyPr/>
        <a:lstStyle/>
        <a:p>
          <a:endParaRPr lang="en-US" noProof="0"/>
        </a:p>
      </dgm:t>
    </dgm:pt>
    <dgm:pt modelId="{73E8A9EA-913A-4796-8C2E-1A382048E851}" type="sibTrans" cxnId="{21116483-12B6-40D5-A699-D8F0DD2BB354}">
      <dgm:prSet/>
      <dgm:spPr/>
      <dgm:t>
        <a:bodyPr/>
        <a:lstStyle/>
        <a:p>
          <a:endParaRPr lang="en-US" noProof="0"/>
        </a:p>
      </dgm:t>
    </dgm:pt>
    <dgm:pt modelId="{08A6D59D-DAFD-4BD7-9E4C-3BD9307F9CE7}">
      <dgm:prSet/>
      <dgm:spPr/>
      <dgm:t>
        <a:bodyPr/>
        <a:lstStyle/>
        <a:p>
          <a:r>
            <a:rPr lang="en-US" b="1" noProof="0" smtClean="0"/>
            <a:t>WG 3</a:t>
          </a:r>
        </a:p>
        <a:p>
          <a:r>
            <a:rPr lang="en-US" noProof="0" smtClean="0"/>
            <a:t>Emergency management</a:t>
          </a:r>
          <a:endParaRPr lang="en-US" noProof="0"/>
        </a:p>
      </dgm:t>
    </dgm:pt>
    <dgm:pt modelId="{66BE8BDD-625F-434B-A4C0-E9A51F5B9DF3}" type="parTrans" cxnId="{2D6C80FE-4D1F-442A-840E-A4642C9A3B0D}">
      <dgm:prSet/>
      <dgm:spPr/>
      <dgm:t>
        <a:bodyPr/>
        <a:lstStyle/>
        <a:p>
          <a:endParaRPr lang="en-US" noProof="0"/>
        </a:p>
      </dgm:t>
    </dgm:pt>
    <dgm:pt modelId="{B21B4665-22B4-49B2-BF35-5254EF090A0A}" type="sibTrans" cxnId="{2D6C80FE-4D1F-442A-840E-A4642C9A3B0D}">
      <dgm:prSet/>
      <dgm:spPr/>
      <dgm:t>
        <a:bodyPr/>
        <a:lstStyle/>
        <a:p>
          <a:endParaRPr lang="en-US" noProof="0"/>
        </a:p>
      </dgm:t>
    </dgm:pt>
    <dgm:pt modelId="{49F36080-A5D1-4FB2-8BCF-FC6D4081B248}" type="asst">
      <dgm:prSet/>
      <dgm:spPr/>
      <dgm:t>
        <a:bodyPr/>
        <a:lstStyle/>
        <a:p>
          <a:r>
            <a:rPr lang="en-US" b="1" noProof="0" dirty="0" smtClean="0"/>
            <a:t>CG</a:t>
          </a:r>
        </a:p>
        <a:p>
          <a:r>
            <a:rPr lang="en-US" noProof="0" dirty="0" smtClean="0"/>
            <a:t>Communication Group</a:t>
          </a:r>
          <a:endParaRPr lang="en-US" noProof="0" dirty="0"/>
        </a:p>
      </dgm:t>
    </dgm:pt>
    <dgm:pt modelId="{66A8F131-1AEE-41B7-8C38-AFEAE17CE6C1}" type="parTrans" cxnId="{B7416883-B960-4A82-BD63-D5374E98A5BD}">
      <dgm:prSet/>
      <dgm:spPr/>
      <dgm:t>
        <a:bodyPr/>
        <a:lstStyle/>
        <a:p>
          <a:endParaRPr lang="en-US" noProof="0"/>
        </a:p>
      </dgm:t>
    </dgm:pt>
    <dgm:pt modelId="{F0A8F6B8-2D3C-4977-A045-62DC2A7914EA}" type="sibTrans" cxnId="{B7416883-B960-4A82-BD63-D5374E98A5BD}">
      <dgm:prSet/>
      <dgm:spPr/>
      <dgm:t>
        <a:bodyPr/>
        <a:lstStyle/>
        <a:p>
          <a:endParaRPr lang="en-US" noProof="0"/>
        </a:p>
      </dgm:t>
    </dgm:pt>
    <dgm:pt modelId="{8D0C510A-5813-4F30-A3B4-5198D313D0D8}">
      <dgm:prSet/>
      <dgm:spPr/>
      <dgm:t>
        <a:bodyPr/>
        <a:lstStyle/>
        <a:p>
          <a:r>
            <a:rPr lang="en-US" b="1" noProof="0" smtClean="0"/>
            <a:t>WG 2</a:t>
          </a:r>
        </a:p>
        <a:p>
          <a:r>
            <a:rPr lang="en-US" noProof="0" smtClean="0"/>
            <a:t>Continuity and resilience</a:t>
          </a:r>
          <a:endParaRPr lang="en-US" noProof="0"/>
        </a:p>
      </dgm:t>
    </dgm:pt>
    <dgm:pt modelId="{C89DEA2F-0061-4ECE-980F-3EB87F00E383}" type="parTrans" cxnId="{9B723EDD-93BB-4576-8B56-C59CDE2E5DD2}">
      <dgm:prSet/>
      <dgm:spPr/>
      <dgm:t>
        <a:bodyPr/>
        <a:lstStyle/>
        <a:p>
          <a:endParaRPr lang="en-US" noProof="0"/>
        </a:p>
      </dgm:t>
    </dgm:pt>
    <dgm:pt modelId="{35EC2B2E-F712-4EAE-A0DF-AC025123EF01}" type="sibTrans" cxnId="{9B723EDD-93BB-4576-8B56-C59CDE2E5DD2}">
      <dgm:prSet/>
      <dgm:spPr/>
      <dgm:t>
        <a:bodyPr/>
        <a:lstStyle/>
        <a:p>
          <a:endParaRPr lang="en-US" noProof="0"/>
        </a:p>
      </dgm:t>
    </dgm:pt>
    <dgm:pt modelId="{1A019BA5-90EB-4C60-98A1-A312C81B0945}">
      <dgm:prSet/>
      <dgm:spPr/>
      <dgm:t>
        <a:bodyPr/>
        <a:lstStyle/>
        <a:p>
          <a:r>
            <a:rPr lang="en-US" b="1" noProof="0" smtClean="0"/>
            <a:t>WG 5</a:t>
          </a:r>
        </a:p>
        <a:p>
          <a:r>
            <a:rPr lang="en-US" noProof="0" smtClean="0"/>
            <a:t>Public and community resilience</a:t>
          </a:r>
          <a:endParaRPr lang="en-US" noProof="0"/>
        </a:p>
      </dgm:t>
    </dgm:pt>
    <dgm:pt modelId="{9073BE44-BE2A-4098-8029-2A995890634A}" type="parTrans" cxnId="{6DC123A4-B79D-400F-9608-370731343E36}">
      <dgm:prSet/>
      <dgm:spPr/>
      <dgm:t>
        <a:bodyPr/>
        <a:lstStyle/>
        <a:p>
          <a:endParaRPr lang="en-US" noProof="0"/>
        </a:p>
      </dgm:t>
    </dgm:pt>
    <dgm:pt modelId="{42FB23D6-1039-402D-90C0-5D1649790484}" type="sibTrans" cxnId="{6DC123A4-B79D-400F-9608-370731343E36}">
      <dgm:prSet/>
      <dgm:spPr/>
      <dgm:t>
        <a:bodyPr/>
        <a:lstStyle/>
        <a:p>
          <a:endParaRPr lang="en-US" noProof="0"/>
        </a:p>
      </dgm:t>
    </dgm:pt>
    <dgm:pt modelId="{4F52066F-C981-4FE0-907D-C28A6B17B598}" type="asst">
      <dgm:prSet/>
      <dgm:spPr/>
      <dgm:t>
        <a:bodyPr/>
        <a:lstStyle/>
        <a:p>
          <a:pPr algn="ctr">
            <a:lnSpc>
              <a:spcPct val="90000"/>
            </a:lnSpc>
          </a:pPr>
          <a:endParaRPr lang="en-US" noProof="0" dirty="0" smtClean="0"/>
        </a:p>
        <a:p>
          <a:pPr algn="ctr">
            <a:lnSpc>
              <a:spcPct val="90000"/>
            </a:lnSpc>
          </a:pPr>
          <a:r>
            <a:rPr lang="en-US" noProof="0" dirty="0" smtClean="0"/>
            <a:t>Task Force on            UN cooperation</a:t>
          </a:r>
          <a:endParaRPr lang="en-US" noProof="0" dirty="0"/>
        </a:p>
      </dgm:t>
    </dgm:pt>
    <dgm:pt modelId="{B8CA4CDC-496E-446B-B05B-4C8729BF3886}" type="parTrans" cxnId="{62FB5E8F-219E-4F4F-A97D-03B62A44040D}">
      <dgm:prSet/>
      <dgm:spPr/>
      <dgm:t>
        <a:bodyPr/>
        <a:lstStyle/>
        <a:p>
          <a:endParaRPr lang="en-US" noProof="0"/>
        </a:p>
      </dgm:t>
    </dgm:pt>
    <dgm:pt modelId="{AB9371A2-155F-4093-AC26-0C622F2B61D4}" type="sibTrans" cxnId="{62FB5E8F-219E-4F4F-A97D-03B62A44040D}">
      <dgm:prSet/>
      <dgm:spPr/>
      <dgm:t>
        <a:bodyPr/>
        <a:lstStyle/>
        <a:p>
          <a:endParaRPr lang="en-US" noProof="0"/>
        </a:p>
      </dgm:t>
    </dgm:pt>
    <dgm:pt modelId="{1E269628-614C-4D33-8DEE-135653F61E53}" type="pres">
      <dgm:prSet presAssocID="{54D51892-0402-453B-A6F6-DB097D5A8156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57988EF4-7258-4A9D-B6E0-A3536DEF64CC}" type="pres">
      <dgm:prSet presAssocID="{BE15580A-F4C0-45C7-929E-7A1B97DD00CC}" presName="hierRoot1" presStyleCnt="0">
        <dgm:presLayoutVars>
          <dgm:hierBranch val="init"/>
        </dgm:presLayoutVars>
      </dgm:prSet>
      <dgm:spPr/>
    </dgm:pt>
    <dgm:pt modelId="{B3AE5B61-4CAB-47DD-BA71-C4F8D753A466}" type="pres">
      <dgm:prSet presAssocID="{BE15580A-F4C0-45C7-929E-7A1B97DD00CC}" presName="rootComposite1" presStyleCnt="0"/>
      <dgm:spPr/>
    </dgm:pt>
    <dgm:pt modelId="{6125D94B-BB92-4659-A15A-0586C12F0260}" type="pres">
      <dgm:prSet presAssocID="{BE15580A-F4C0-45C7-929E-7A1B97DD00CC}" presName="rootText1" presStyleLbl="node0" presStyleIdx="0" presStyleCnt="1" custLinFactNeighborX="619" custLinFactNeighborY="2807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D65C434-9482-41E5-84B1-F40EEE3BA408}" type="pres">
      <dgm:prSet presAssocID="{BE15580A-F4C0-45C7-929E-7A1B97DD00CC}" presName="rootConnector1" presStyleLbl="node1" presStyleIdx="0" presStyleCnt="0"/>
      <dgm:spPr/>
      <dgm:t>
        <a:bodyPr/>
        <a:lstStyle/>
        <a:p>
          <a:endParaRPr lang="sv-SE"/>
        </a:p>
      </dgm:t>
    </dgm:pt>
    <dgm:pt modelId="{856CEA25-11A8-4A29-BA25-81E627D9B2D1}" type="pres">
      <dgm:prSet presAssocID="{BE15580A-F4C0-45C7-929E-7A1B97DD00CC}" presName="hierChild2" presStyleCnt="0"/>
      <dgm:spPr/>
    </dgm:pt>
    <dgm:pt modelId="{E848053C-2465-4A3B-A3E3-2ECCD18603AE}" type="pres">
      <dgm:prSet presAssocID="{5D881397-D5C6-4C8A-8952-92E00FAB9DF2}" presName="Name37" presStyleLbl="parChTrans1D2" presStyleIdx="0" presStyleCnt="9"/>
      <dgm:spPr/>
      <dgm:t>
        <a:bodyPr/>
        <a:lstStyle/>
        <a:p>
          <a:endParaRPr lang="sv-SE"/>
        </a:p>
      </dgm:t>
    </dgm:pt>
    <dgm:pt modelId="{060EB0A7-8A06-42AD-AB96-0222A7ACA828}" type="pres">
      <dgm:prSet presAssocID="{3441B129-249F-4653-9E66-9E95D360240E}" presName="hierRoot2" presStyleCnt="0">
        <dgm:presLayoutVars>
          <dgm:hierBranch val="init"/>
        </dgm:presLayoutVars>
      </dgm:prSet>
      <dgm:spPr/>
    </dgm:pt>
    <dgm:pt modelId="{1DF2C196-04BC-424F-9F22-5C897D10EB1F}" type="pres">
      <dgm:prSet presAssocID="{3441B129-249F-4653-9E66-9E95D360240E}" presName="rootComposite" presStyleCnt="0"/>
      <dgm:spPr/>
    </dgm:pt>
    <dgm:pt modelId="{9DAAE7CB-881C-4EB9-AC12-309716ED5A85}" type="pres">
      <dgm:prSet presAssocID="{3441B129-249F-4653-9E66-9E95D360240E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B30E933-EA8A-4831-8D9D-F1BF9F8200E7}" type="pres">
      <dgm:prSet presAssocID="{3441B129-249F-4653-9E66-9E95D360240E}" presName="rootConnector" presStyleLbl="node2" presStyleIdx="0" presStyleCnt="6"/>
      <dgm:spPr/>
      <dgm:t>
        <a:bodyPr/>
        <a:lstStyle/>
        <a:p>
          <a:endParaRPr lang="sv-SE"/>
        </a:p>
      </dgm:t>
    </dgm:pt>
    <dgm:pt modelId="{39B21114-D5AF-43A4-AE90-758663B50999}" type="pres">
      <dgm:prSet presAssocID="{3441B129-249F-4653-9E66-9E95D360240E}" presName="hierChild4" presStyleCnt="0"/>
      <dgm:spPr/>
    </dgm:pt>
    <dgm:pt modelId="{DF8F5EA8-E45A-4D4F-B390-2F36567A9E0D}" type="pres">
      <dgm:prSet presAssocID="{3441B129-249F-4653-9E66-9E95D360240E}" presName="hierChild5" presStyleCnt="0"/>
      <dgm:spPr/>
    </dgm:pt>
    <dgm:pt modelId="{EE10212F-B0C4-42F9-9442-7A9BF1A57166}" type="pres">
      <dgm:prSet presAssocID="{9073BE44-BE2A-4098-8029-2A995890634A}" presName="Name37" presStyleLbl="parChTrans1D2" presStyleIdx="1" presStyleCnt="9"/>
      <dgm:spPr/>
      <dgm:t>
        <a:bodyPr/>
        <a:lstStyle/>
        <a:p>
          <a:endParaRPr lang="sv-SE"/>
        </a:p>
      </dgm:t>
    </dgm:pt>
    <dgm:pt modelId="{82A55CAE-DE8B-4BC5-A3E4-819F1274F35A}" type="pres">
      <dgm:prSet presAssocID="{1A019BA5-90EB-4C60-98A1-A312C81B0945}" presName="hierRoot2" presStyleCnt="0">
        <dgm:presLayoutVars>
          <dgm:hierBranch val="init"/>
        </dgm:presLayoutVars>
      </dgm:prSet>
      <dgm:spPr/>
    </dgm:pt>
    <dgm:pt modelId="{2F8FEFD0-2277-4400-AEF3-8F22E24D9A80}" type="pres">
      <dgm:prSet presAssocID="{1A019BA5-90EB-4C60-98A1-A312C81B0945}" presName="rootComposite" presStyleCnt="0"/>
      <dgm:spPr/>
    </dgm:pt>
    <dgm:pt modelId="{E734FB13-4BB9-4CA0-95F8-9ABA3A7CB1BC}" type="pres">
      <dgm:prSet presAssocID="{1A019BA5-90EB-4C60-98A1-A312C81B0945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776BD0A-514C-49AE-85AC-683A53527561}" type="pres">
      <dgm:prSet presAssocID="{1A019BA5-90EB-4C60-98A1-A312C81B0945}" presName="rootConnector" presStyleLbl="node2" presStyleIdx="1" presStyleCnt="6"/>
      <dgm:spPr/>
      <dgm:t>
        <a:bodyPr/>
        <a:lstStyle/>
        <a:p>
          <a:endParaRPr lang="sv-SE"/>
        </a:p>
      </dgm:t>
    </dgm:pt>
    <dgm:pt modelId="{E4F6BC9B-0D4A-485D-A01B-3268386B3342}" type="pres">
      <dgm:prSet presAssocID="{1A019BA5-90EB-4C60-98A1-A312C81B0945}" presName="hierChild4" presStyleCnt="0"/>
      <dgm:spPr/>
    </dgm:pt>
    <dgm:pt modelId="{57017F02-4080-4A8C-86FC-07EAE284F091}" type="pres">
      <dgm:prSet presAssocID="{1A019BA5-90EB-4C60-98A1-A312C81B0945}" presName="hierChild5" presStyleCnt="0"/>
      <dgm:spPr/>
    </dgm:pt>
    <dgm:pt modelId="{EED48A9F-2FA3-42E8-8E19-6B8890C9BB7A}" type="pres">
      <dgm:prSet presAssocID="{B4CE4B50-35C8-490C-99E2-A1AE2BAC29A2}" presName="Name37" presStyleLbl="parChTrans1D2" presStyleIdx="2" presStyleCnt="9"/>
      <dgm:spPr/>
      <dgm:t>
        <a:bodyPr/>
        <a:lstStyle/>
        <a:p>
          <a:endParaRPr lang="sv-SE"/>
        </a:p>
      </dgm:t>
    </dgm:pt>
    <dgm:pt modelId="{2E0672B5-604F-44FE-A820-689288BBEBDE}" type="pres">
      <dgm:prSet presAssocID="{079C10C5-EED0-4012-974E-46F9ADEBCE5E}" presName="hierRoot2" presStyleCnt="0">
        <dgm:presLayoutVars>
          <dgm:hierBranch/>
        </dgm:presLayoutVars>
      </dgm:prSet>
      <dgm:spPr/>
    </dgm:pt>
    <dgm:pt modelId="{368C7011-4429-4FD0-B228-4D179DA5EAF0}" type="pres">
      <dgm:prSet presAssocID="{079C10C5-EED0-4012-974E-46F9ADEBCE5E}" presName="rootComposite" presStyleCnt="0"/>
      <dgm:spPr/>
    </dgm:pt>
    <dgm:pt modelId="{5A93FACA-9817-4447-8A2E-F179FC6CCDE3}" type="pres">
      <dgm:prSet presAssocID="{079C10C5-EED0-4012-974E-46F9ADEBCE5E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D84D6B2-4B6D-44CB-88AF-E426504EE46E}" type="pres">
      <dgm:prSet presAssocID="{079C10C5-EED0-4012-974E-46F9ADEBCE5E}" presName="rootConnector" presStyleLbl="node2" presStyleIdx="2" presStyleCnt="6"/>
      <dgm:spPr/>
      <dgm:t>
        <a:bodyPr/>
        <a:lstStyle/>
        <a:p>
          <a:endParaRPr lang="sv-SE"/>
        </a:p>
      </dgm:t>
    </dgm:pt>
    <dgm:pt modelId="{05C8789B-73AC-40AB-92C0-438AB205F2BD}" type="pres">
      <dgm:prSet presAssocID="{079C10C5-EED0-4012-974E-46F9ADEBCE5E}" presName="hierChild4" presStyleCnt="0"/>
      <dgm:spPr/>
    </dgm:pt>
    <dgm:pt modelId="{93C04233-8081-4580-A754-3B9C6805765D}" type="pres">
      <dgm:prSet presAssocID="{079C10C5-EED0-4012-974E-46F9ADEBCE5E}" presName="hierChild5" presStyleCnt="0"/>
      <dgm:spPr/>
    </dgm:pt>
    <dgm:pt modelId="{735B9844-9821-4C7E-BA07-847FD5AB09E2}" type="pres">
      <dgm:prSet presAssocID="{66BE8BDD-625F-434B-A4C0-E9A51F5B9DF3}" presName="Name37" presStyleLbl="parChTrans1D2" presStyleIdx="3" presStyleCnt="9"/>
      <dgm:spPr/>
      <dgm:t>
        <a:bodyPr/>
        <a:lstStyle/>
        <a:p>
          <a:endParaRPr lang="sv-SE"/>
        </a:p>
      </dgm:t>
    </dgm:pt>
    <dgm:pt modelId="{D50C2847-BC95-4576-9106-814FBFC288A4}" type="pres">
      <dgm:prSet presAssocID="{08A6D59D-DAFD-4BD7-9E4C-3BD9307F9CE7}" presName="hierRoot2" presStyleCnt="0">
        <dgm:presLayoutVars>
          <dgm:hierBranch val="init"/>
        </dgm:presLayoutVars>
      </dgm:prSet>
      <dgm:spPr/>
    </dgm:pt>
    <dgm:pt modelId="{E696B141-70C9-4962-87DF-0E7A4295F280}" type="pres">
      <dgm:prSet presAssocID="{08A6D59D-DAFD-4BD7-9E4C-3BD9307F9CE7}" presName="rootComposite" presStyleCnt="0"/>
      <dgm:spPr/>
    </dgm:pt>
    <dgm:pt modelId="{DFD1D02A-CE33-49D7-90B9-6F718D58258E}" type="pres">
      <dgm:prSet presAssocID="{08A6D59D-DAFD-4BD7-9E4C-3BD9307F9CE7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62A2CF5-98CD-4838-A2E2-0EAD4ADC25A2}" type="pres">
      <dgm:prSet presAssocID="{08A6D59D-DAFD-4BD7-9E4C-3BD9307F9CE7}" presName="rootConnector" presStyleLbl="node2" presStyleIdx="3" presStyleCnt="6"/>
      <dgm:spPr/>
      <dgm:t>
        <a:bodyPr/>
        <a:lstStyle/>
        <a:p>
          <a:endParaRPr lang="sv-SE"/>
        </a:p>
      </dgm:t>
    </dgm:pt>
    <dgm:pt modelId="{F45BDDFC-C566-40B3-B7BC-D68633B1AF02}" type="pres">
      <dgm:prSet presAssocID="{08A6D59D-DAFD-4BD7-9E4C-3BD9307F9CE7}" presName="hierChild4" presStyleCnt="0"/>
      <dgm:spPr/>
    </dgm:pt>
    <dgm:pt modelId="{EE8FD94F-9917-42B9-AC6B-2619C5715579}" type="pres">
      <dgm:prSet presAssocID="{08A6D59D-DAFD-4BD7-9E4C-3BD9307F9CE7}" presName="hierChild5" presStyleCnt="0"/>
      <dgm:spPr/>
    </dgm:pt>
    <dgm:pt modelId="{FE747C4F-D63E-4510-BBE8-7B0E13F6B6D4}" type="pres">
      <dgm:prSet presAssocID="{C89DEA2F-0061-4ECE-980F-3EB87F00E383}" presName="Name37" presStyleLbl="parChTrans1D2" presStyleIdx="4" presStyleCnt="9"/>
      <dgm:spPr/>
      <dgm:t>
        <a:bodyPr/>
        <a:lstStyle/>
        <a:p>
          <a:endParaRPr lang="sv-SE"/>
        </a:p>
      </dgm:t>
    </dgm:pt>
    <dgm:pt modelId="{9FFC72A1-CA72-4963-BA40-19EF88F2372F}" type="pres">
      <dgm:prSet presAssocID="{8D0C510A-5813-4F30-A3B4-5198D313D0D8}" presName="hierRoot2" presStyleCnt="0">
        <dgm:presLayoutVars>
          <dgm:hierBranch val="init"/>
        </dgm:presLayoutVars>
      </dgm:prSet>
      <dgm:spPr/>
    </dgm:pt>
    <dgm:pt modelId="{A51A9649-95D6-461A-A6B8-417E7DB8100F}" type="pres">
      <dgm:prSet presAssocID="{8D0C510A-5813-4F30-A3B4-5198D313D0D8}" presName="rootComposite" presStyleCnt="0"/>
      <dgm:spPr/>
    </dgm:pt>
    <dgm:pt modelId="{1C3686FE-7188-41AC-B28E-CFAC6302376F}" type="pres">
      <dgm:prSet presAssocID="{8D0C510A-5813-4F30-A3B4-5198D313D0D8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CC53C82-0951-4901-9678-B1BF98B49C89}" type="pres">
      <dgm:prSet presAssocID="{8D0C510A-5813-4F30-A3B4-5198D313D0D8}" presName="rootConnector" presStyleLbl="node2" presStyleIdx="4" presStyleCnt="6"/>
      <dgm:spPr/>
      <dgm:t>
        <a:bodyPr/>
        <a:lstStyle/>
        <a:p>
          <a:endParaRPr lang="sv-SE"/>
        </a:p>
      </dgm:t>
    </dgm:pt>
    <dgm:pt modelId="{1F715185-FB36-46CB-AABB-DE439AACAFCB}" type="pres">
      <dgm:prSet presAssocID="{8D0C510A-5813-4F30-A3B4-5198D313D0D8}" presName="hierChild4" presStyleCnt="0"/>
      <dgm:spPr/>
    </dgm:pt>
    <dgm:pt modelId="{99483CA3-FDFB-4364-BF6F-B4243B2E20DF}" type="pres">
      <dgm:prSet presAssocID="{8D0C510A-5813-4F30-A3B4-5198D313D0D8}" presName="hierChild5" presStyleCnt="0"/>
      <dgm:spPr/>
    </dgm:pt>
    <dgm:pt modelId="{26D3E8D0-92B3-4292-935C-8C15B99898E3}" type="pres">
      <dgm:prSet presAssocID="{0F7E8AE4-43EA-4CAB-8CA3-DDD0957C0845}" presName="Name37" presStyleLbl="parChTrans1D2" presStyleIdx="5" presStyleCnt="9"/>
      <dgm:spPr/>
      <dgm:t>
        <a:bodyPr/>
        <a:lstStyle/>
        <a:p>
          <a:endParaRPr lang="sv-SE"/>
        </a:p>
      </dgm:t>
    </dgm:pt>
    <dgm:pt modelId="{EC359EFB-F2FD-4C1F-80B7-70E8983B3D48}" type="pres">
      <dgm:prSet presAssocID="{938B2DDF-BE59-4661-BEF4-238ED77C27E1}" presName="hierRoot2" presStyleCnt="0">
        <dgm:presLayoutVars>
          <dgm:hierBranch val="init"/>
        </dgm:presLayoutVars>
      </dgm:prSet>
      <dgm:spPr/>
    </dgm:pt>
    <dgm:pt modelId="{F577C968-346D-4903-B731-D2FE726FF144}" type="pres">
      <dgm:prSet presAssocID="{938B2DDF-BE59-4661-BEF4-238ED77C27E1}" presName="rootComposite" presStyleCnt="0"/>
      <dgm:spPr/>
    </dgm:pt>
    <dgm:pt modelId="{8435851A-0A53-4DA3-A41D-2A3E74D3DE50}" type="pres">
      <dgm:prSet presAssocID="{938B2DDF-BE59-4661-BEF4-238ED77C27E1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1877E71-057C-4E4D-BE18-5461B78BB01D}" type="pres">
      <dgm:prSet presAssocID="{938B2DDF-BE59-4661-BEF4-238ED77C27E1}" presName="rootConnector" presStyleLbl="node2" presStyleIdx="5" presStyleCnt="6"/>
      <dgm:spPr/>
      <dgm:t>
        <a:bodyPr/>
        <a:lstStyle/>
        <a:p>
          <a:endParaRPr lang="sv-SE"/>
        </a:p>
      </dgm:t>
    </dgm:pt>
    <dgm:pt modelId="{722DB89B-8B0F-442C-A6E3-723A91BE4EE6}" type="pres">
      <dgm:prSet presAssocID="{938B2DDF-BE59-4661-BEF4-238ED77C27E1}" presName="hierChild4" presStyleCnt="0"/>
      <dgm:spPr/>
    </dgm:pt>
    <dgm:pt modelId="{EE3FF963-6471-45FE-BFDE-88D839B0B85E}" type="pres">
      <dgm:prSet presAssocID="{938B2DDF-BE59-4661-BEF4-238ED77C27E1}" presName="hierChild5" presStyleCnt="0"/>
      <dgm:spPr/>
    </dgm:pt>
    <dgm:pt modelId="{F8153C85-41EF-4FE6-B595-3E91CC607C9A}" type="pres">
      <dgm:prSet presAssocID="{BE15580A-F4C0-45C7-929E-7A1B97DD00CC}" presName="hierChild3" presStyleCnt="0"/>
      <dgm:spPr/>
    </dgm:pt>
    <dgm:pt modelId="{13D1942A-24E4-4B8F-9C87-92929C437C36}" type="pres">
      <dgm:prSet presAssocID="{62A4DC56-58A2-4649-A6A5-CE23CBEB9FDF}" presName="Name111" presStyleLbl="parChTrans1D2" presStyleIdx="6" presStyleCnt="9"/>
      <dgm:spPr/>
      <dgm:t>
        <a:bodyPr/>
        <a:lstStyle/>
        <a:p>
          <a:endParaRPr lang="sv-SE"/>
        </a:p>
      </dgm:t>
    </dgm:pt>
    <dgm:pt modelId="{E9F5D235-5121-4980-949F-990488535C04}" type="pres">
      <dgm:prSet presAssocID="{65E94890-286F-4715-BBAF-AAF4230BDDE6}" presName="hierRoot3" presStyleCnt="0">
        <dgm:presLayoutVars>
          <dgm:hierBranch val="init"/>
        </dgm:presLayoutVars>
      </dgm:prSet>
      <dgm:spPr/>
    </dgm:pt>
    <dgm:pt modelId="{C009F344-FAFB-4A36-9175-AC7A3E27C385}" type="pres">
      <dgm:prSet presAssocID="{65E94890-286F-4715-BBAF-AAF4230BDDE6}" presName="rootComposite3" presStyleCnt="0"/>
      <dgm:spPr/>
    </dgm:pt>
    <dgm:pt modelId="{4F319AF0-5688-46F0-A89F-8110B5D35839}" type="pres">
      <dgm:prSet presAssocID="{65E94890-286F-4715-BBAF-AAF4230BDDE6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E7AE39F-1DEC-4BA1-81CB-991D6888CF2D}" type="pres">
      <dgm:prSet presAssocID="{65E94890-286F-4715-BBAF-AAF4230BDDE6}" presName="rootConnector3" presStyleLbl="asst1" presStyleIdx="0" presStyleCnt="3"/>
      <dgm:spPr/>
      <dgm:t>
        <a:bodyPr/>
        <a:lstStyle/>
        <a:p>
          <a:endParaRPr lang="sv-SE"/>
        </a:p>
      </dgm:t>
    </dgm:pt>
    <dgm:pt modelId="{B8435663-1791-47A1-84B5-9C559EFEE7CF}" type="pres">
      <dgm:prSet presAssocID="{65E94890-286F-4715-BBAF-AAF4230BDDE6}" presName="hierChild6" presStyleCnt="0"/>
      <dgm:spPr/>
    </dgm:pt>
    <dgm:pt modelId="{AE0476C3-D5A0-4085-B3C5-9163D1F5CD43}" type="pres">
      <dgm:prSet presAssocID="{65E94890-286F-4715-BBAF-AAF4230BDDE6}" presName="hierChild7" presStyleCnt="0"/>
      <dgm:spPr/>
    </dgm:pt>
    <dgm:pt modelId="{03C0CDEE-4B59-45BD-9C23-A922DD57B989}" type="pres">
      <dgm:prSet presAssocID="{66A8F131-1AEE-41B7-8C38-AFEAE17CE6C1}" presName="Name111" presStyleLbl="parChTrans1D2" presStyleIdx="7" presStyleCnt="9"/>
      <dgm:spPr/>
      <dgm:t>
        <a:bodyPr/>
        <a:lstStyle/>
        <a:p>
          <a:endParaRPr lang="sv-SE"/>
        </a:p>
      </dgm:t>
    </dgm:pt>
    <dgm:pt modelId="{F20050B1-0C27-4005-8E30-B184F20428CD}" type="pres">
      <dgm:prSet presAssocID="{49F36080-A5D1-4FB2-8BCF-FC6D4081B248}" presName="hierRoot3" presStyleCnt="0">
        <dgm:presLayoutVars>
          <dgm:hierBranch val="init"/>
        </dgm:presLayoutVars>
      </dgm:prSet>
      <dgm:spPr/>
    </dgm:pt>
    <dgm:pt modelId="{04EE66E1-7865-4DC7-BF39-7A0CD65D1A0B}" type="pres">
      <dgm:prSet presAssocID="{49F36080-A5D1-4FB2-8BCF-FC6D4081B248}" presName="rootComposite3" presStyleCnt="0"/>
      <dgm:spPr/>
    </dgm:pt>
    <dgm:pt modelId="{97E1D915-80E8-47B7-8211-0EF47E79EE59}" type="pres">
      <dgm:prSet presAssocID="{49F36080-A5D1-4FB2-8BCF-FC6D4081B248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0552907-CBF9-4A38-973B-5FA6C7CE1F9D}" type="pres">
      <dgm:prSet presAssocID="{49F36080-A5D1-4FB2-8BCF-FC6D4081B248}" presName="rootConnector3" presStyleLbl="asst1" presStyleIdx="1" presStyleCnt="3"/>
      <dgm:spPr/>
      <dgm:t>
        <a:bodyPr/>
        <a:lstStyle/>
        <a:p>
          <a:endParaRPr lang="sv-SE"/>
        </a:p>
      </dgm:t>
    </dgm:pt>
    <dgm:pt modelId="{F1FD8076-9438-4076-96E9-604D7FF3DE42}" type="pres">
      <dgm:prSet presAssocID="{49F36080-A5D1-4FB2-8BCF-FC6D4081B248}" presName="hierChild6" presStyleCnt="0"/>
      <dgm:spPr/>
    </dgm:pt>
    <dgm:pt modelId="{CBFDDE3F-FE5B-43DE-848C-2025FEE05ECC}" type="pres">
      <dgm:prSet presAssocID="{49F36080-A5D1-4FB2-8BCF-FC6D4081B248}" presName="hierChild7" presStyleCnt="0"/>
      <dgm:spPr/>
    </dgm:pt>
    <dgm:pt modelId="{97F307AD-2E4E-4098-B16A-97FFBD35FA78}" type="pres">
      <dgm:prSet presAssocID="{B8CA4CDC-496E-446B-B05B-4C8729BF3886}" presName="Name111" presStyleLbl="parChTrans1D2" presStyleIdx="8" presStyleCnt="9"/>
      <dgm:spPr/>
    </dgm:pt>
    <dgm:pt modelId="{C1E84F81-25A1-4E40-B80A-B78634CD6FB7}" type="pres">
      <dgm:prSet presAssocID="{4F52066F-C981-4FE0-907D-C28A6B17B598}" presName="hierRoot3" presStyleCnt="0">
        <dgm:presLayoutVars>
          <dgm:hierBranch val="init"/>
        </dgm:presLayoutVars>
      </dgm:prSet>
      <dgm:spPr/>
    </dgm:pt>
    <dgm:pt modelId="{E9AFA662-80EC-4E00-B902-A697F0B599C4}" type="pres">
      <dgm:prSet presAssocID="{4F52066F-C981-4FE0-907D-C28A6B17B598}" presName="rootComposite3" presStyleCnt="0"/>
      <dgm:spPr/>
    </dgm:pt>
    <dgm:pt modelId="{3CF3BBC1-4C35-4B99-8F13-B1563C57DA4A}" type="pres">
      <dgm:prSet presAssocID="{4F52066F-C981-4FE0-907D-C28A6B17B598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453E1BF-51EA-4549-BE38-5D11EAD3CABF}" type="pres">
      <dgm:prSet presAssocID="{4F52066F-C981-4FE0-907D-C28A6B17B598}" presName="rootConnector3" presStyleLbl="asst1" presStyleIdx="2" presStyleCnt="3"/>
      <dgm:spPr/>
      <dgm:t>
        <a:bodyPr/>
        <a:lstStyle/>
        <a:p>
          <a:endParaRPr lang="sv-SE"/>
        </a:p>
      </dgm:t>
    </dgm:pt>
    <dgm:pt modelId="{EE1B2BE4-BB9D-4308-B0D2-FDC83D31FA32}" type="pres">
      <dgm:prSet presAssocID="{4F52066F-C981-4FE0-907D-C28A6B17B598}" presName="hierChild6" presStyleCnt="0"/>
      <dgm:spPr/>
    </dgm:pt>
    <dgm:pt modelId="{936B969A-182B-4FAB-8204-E2C073FB0D5B}" type="pres">
      <dgm:prSet presAssocID="{4F52066F-C981-4FE0-907D-C28A6B17B598}" presName="hierChild7" presStyleCnt="0"/>
      <dgm:spPr/>
    </dgm:pt>
  </dgm:ptLst>
  <dgm:cxnLst>
    <dgm:cxn modelId="{7292916A-6D44-476A-B58A-2A1124ED216C}" type="presOf" srcId="{54D51892-0402-453B-A6F6-DB097D5A8156}" destId="{1E269628-614C-4D33-8DEE-135653F61E53}" srcOrd="0" destOrd="0" presId="urn:microsoft.com/office/officeart/2005/8/layout/orgChart1"/>
    <dgm:cxn modelId="{3509ED3D-29D5-470D-9DD2-6B7483DDC1F7}" type="presOf" srcId="{B4CE4B50-35C8-490C-99E2-A1AE2BAC29A2}" destId="{EED48A9F-2FA3-42E8-8E19-6B8890C9BB7A}" srcOrd="0" destOrd="0" presId="urn:microsoft.com/office/officeart/2005/8/layout/orgChart1"/>
    <dgm:cxn modelId="{EB966FA4-6D35-458F-8F44-2DE36C2B1D3A}" type="presOf" srcId="{8D0C510A-5813-4F30-A3B4-5198D313D0D8}" destId="{ACC53C82-0951-4901-9678-B1BF98B49C89}" srcOrd="1" destOrd="0" presId="urn:microsoft.com/office/officeart/2005/8/layout/orgChart1"/>
    <dgm:cxn modelId="{2901DCA3-FFB0-4729-8DF0-1F7AFB0F3425}" type="presOf" srcId="{BE15580A-F4C0-45C7-929E-7A1B97DD00CC}" destId="{6125D94B-BB92-4659-A15A-0586C12F0260}" srcOrd="0" destOrd="0" presId="urn:microsoft.com/office/officeart/2005/8/layout/orgChart1"/>
    <dgm:cxn modelId="{EB3A7E86-CA1D-4EE6-861C-97ED82A8F325}" type="presOf" srcId="{08A6D59D-DAFD-4BD7-9E4C-3BD9307F9CE7}" destId="{DFD1D02A-CE33-49D7-90B9-6F718D58258E}" srcOrd="0" destOrd="0" presId="urn:microsoft.com/office/officeart/2005/8/layout/orgChart1"/>
    <dgm:cxn modelId="{8CEE22FA-A34B-45FA-8527-750815D2F32C}" type="presOf" srcId="{62A4DC56-58A2-4649-A6A5-CE23CBEB9FDF}" destId="{13D1942A-24E4-4B8F-9C87-92929C437C36}" srcOrd="0" destOrd="0" presId="urn:microsoft.com/office/officeart/2005/8/layout/orgChart1"/>
    <dgm:cxn modelId="{4EC71967-3852-452C-9DDC-F4688C24C9BC}" type="presOf" srcId="{938B2DDF-BE59-4661-BEF4-238ED77C27E1}" destId="{91877E71-057C-4E4D-BE18-5461B78BB01D}" srcOrd="1" destOrd="0" presId="urn:microsoft.com/office/officeart/2005/8/layout/orgChart1"/>
    <dgm:cxn modelId="{9B3EF678-4D73-4478-8832-6292B38F1667}" srcId="{54D51892-0402-453B-A6F6-DB097D5A8156}" destId="{BE15580A-F4C0-45C7-929E-7A1B97DD00CC}" srcOrd="0" destOrd="0" parTransId="{70DA4007-0754-4D27-94D8-B4E6F22DC72D}" sibTransId="{C2B13701-DC85-4D19-A490-1CDEEC8D64E6}"/>
    <dgm:cxn modelId="{F1623E67-3C5A-48AF-97B8-7C27F3FA0387}" type="presOf" srcId="{079C10C5-EED0-4012-974E-46F9ADEBCE5E}" destId="{5D84D6B2-4B6D-44CB-88AF-E426504EE46E}" srcOrd="1" destOrd="0" presId="urn:microsoft.com/office/officeart/2005/8/layout/orgChart1"/>
    <dgm:cxn modelId="{7534CC03-4C2B-45F5-9E7C-A2BE5A703819}" type="presOf" srcId="{4F52066F-C981-4FE0-907D-C28A6B17B598}" destId="{4453E1BF-51EA-4549-BE38-5D11EAD3CABF}" srcOrd="1" destOrd="0" presId="urn:microsoft.com/office/officeart/2005/8/layout/orgChart1"/>
    <dgm:cxn modelId="{9E0FDB0A-A815-415A-9910-E0BFB62D6CD0}" type="presOf" srcId="{5D881397-D5C6-4C8A-8952-92E00FAB9DF2}" destId="{E848053C-2465-4A3B-A3E3-2ECCD18603AE}" srcOrd="0" destOrd="0" presId="urn:microsoft.com/office/officeart/2005/8/layout/orgChart1"/>
    <dgm:cxn modelId="{A3B5E91F-F507-4564-BF5B-C4329BA21049}" type="presOf" srcId="{0F7E8AE4-43EA-4CAB-8CA3-DDD0957C0845}" destId="{26D3E8D0-92B3-4292-935C-8C15B99898E3}" srcOrd="0" destOrd="0" presId="urn:microsoft.com/office/officeart/2005/8/layout/orgChart1"/>
    <dgm:cxn modelId="{24C0B749-D0B3-4EA3-BF59-D66748AD76F5}" srcId="{BE15580A-F4C0-45C7-929E-7A1B97DD00CC}" destId="{3441B129-249F-4653-9E66-9E95D360240E}" srcOrd="3" destOrd="0" parTransId="{5D881397-D5C6-4C8A-8952-92E00FAB9DF2}" sibTransId="{2FD5C495-AB84-4B8C-BDDB-123E8EB4DF4E}"/>
    <dgm:cxn modelId="{B692FF95-FBD3-4CCD-AF58-95807F9BD208}" type="presOf" srcId="{49F36080-A5D1-4FB2-8BCF-FC6D4081B248}" destId="{00552907-CBF9-4A38-973B-5FA6C7CE1F9D}" srcOrd="1" destOrd="0" presId="urn:microsoft.com/office/officeart/2005/8/layout/orgChart1"/>
    <dgm:cxn modelId="{8519743F-7F16-485D-8A6C-6E21702799DC}" type="presOf" srcId="{9073BE44-BE2A-4098-8029-2A995890634A}" destId="{EE10212F-B0C4-42F9-9442-7A9BF1A57166}" srcOrd="0" destOrd="0" presId="urn:microsoft.com/office/officeart/2005/8/layout/orgChart1"/>
    <dgm:cxn modelId="{11355626-96C0-4751-81F8-3D54F765BDB0}" type="presOf" srcId="{65E94890-286F-4715-BBAF-AAF4230BDDE6}" destId="{4F319AF0-5688-46F0-A89F-8110B5D35839}" srcOrd="0" destOrd="0" presId="urn:microsoft.com/office/officeart/2005/8/layout/orgChart1"/>
    <dgm:cxn modelId="{954209A1-03BD-44C2-BB90-C8D76B075EBC}" type="presOf" srcId="{1A019BA5-90EB-4C60-98A1-A312C81B0945}" destId="{E734FB13-4BB9-4CA0-95F8-9ABA3A7CB1BC}" srcOrd="0" destOrd="0" presId="urn:microsoft.com/office/officeart/2005/8/layout/orgChart1"/>
    <dgm:cxn modelId="{FCBC4552-6EB2-4760-9ED7-554BB42D65F3}" type="presOf" srcId="{66BE8BDD-625F-434B-A4C0-E9A51F5B9DF3}" destId="{735B9844-9821-4C7E-BA07-847FD5AB09E2}" srcOrd="0" destOrd="0" presId="urn:microsoft.com/office/officeart/2005/8/layout/orgChart1"/>
    <dgm:cxn modelId="{21116483-12B6-40D5-A699-D8F0DD2BB354}" srcId="{BE15580A-F4C0-45C7-929E-7A1B97DD00CC}" destId="{938B2DDF-BE59-4661-BEF4-238ED77C27E1}" srcOrd="8" destOrd="0" parTransId="{0F7E8AE4-43EA-4CAB-8CA3-DDD0957C0845}" sibTransId="{73E8A9EA-913A-4796-8C2E-1A382048E851}"/>
    <dgm:cxn modelId="{3FD15C19-D649-4E7D-B79A-2BD29CB75503}" type="presOf" srcId="{08A6D59D-DAFD-4BD7-9E4C-3BD9307F9CE7}" destId="{162A2CF5-98CD-4838-A2E2-0EAD4ADC25A2}" srcOrd="1" destOrd="0" presId="urn:microsoft.com/office/officeart/2005/8/layout/orgChart1"/>
    <dgm:cxn modelId="{B7416883-B960-4A82-BD63-D5374E98A5BD}" srcId="{BE15580A-F4C0-45C7-929E-7A1B97DD00CC}" destId="{49F36080-A5D1-4FB2-8BCF-FC6D4081B248}" srcOrd="1" destOrd="0" parTransId="{66A8F131-1AEE-41B7-8C38-AFEAE17CE6C1}" sibTransId="{F0A8F6B8-2D3C-4977-A045-62DC2A7914EA}"/>
    <dgm:cxn modelId="{4F27422A-E05A-486E-8660-A395C8936A21}" type="presOf" srcId="{3441B129-249F-4653-9E66-9E95D360240E}" destId="{5B30E933-EA8A-4831-8D9D-F1BF9F8200E7}" srcOrd="1" destOrd="0" presId="urn:microsoft.com/office/officeart/2005/8/layout/orgChart1"/>
    <dgm:cxn modelId="{6DC123A4-B79D-400F-9608-370731343E36}" srcId="{BE15580A-F4C0-45C7-929E-7A1B97DD00CC}" destId="{1A019BA5-90EB-4C60-98A1-A312C81B0945}" srcOrd="4" destOrd="0" parTransId="{9073BE44-BE2A-4098-8029-2A995890634A}" sibTransId="{42FB23D6-1039-402D-90C0-5D1649790484}"/>
    <dgm:cxn modelId="{8D03E35C-2C25-4F4E-9051-AAFE07F40A21}" type="presOf" srcId="{49F36080-A5D1-4FB2-8BCF-FC6D4081B248}" destId="{97E1D915-80E8-47B7-8211-0EF47E79EE59}" srcOrd="0" destOrd="0" presId="urn:microsoft.com/office/officeart/2005/8/layout/orgChart1"/>
    <dgm:cxn modelId="{8A6824C1-807A-48D8-8CE3-5A830522E043}" type="presOf" srcId="{1A019BA5-90EB-4C60-98A1-A312C81B0945}" destId="{B776BD0A-514C-49AE-85AC-683A53527561}" srcOrd="1" destOrd="0" presId="urn:microsoft.com/office/officeart/2005/8/layout/orgChart1"/>
    <dgm:cxn modelId="{B997E0F1-88B9-44E0-BFB8-25A475EE17F2}" type="presOf" srcId="{66A8F131-1AEE-41B7-8C38-AFEAE17CE6C1}" destId="{03C0CDEE-4B59-45BD-9C23-A922DD57B989}" srcOrd="0" destOrd="0" presId="urn:microsoft.com/office/officeart/2005/8/layout/orgChart1"/>
    <dgm:cxn modelId="{9B723EDD-93BB-4576-8B56-C59CDE2E5DD2}" srcId="{BE15580A-F4C0-45C7-929E-7A1B97DD00CC}" destId="{8D0C510A-5813-4F30-A3B4-5198D313D0D8}" srcOrd="7" destOrd="0" parTransId="{C89DEA2F-0061-4ECE-980F-3EB87F00E383}" sibTransId="{35EC2B2E-F712-4EAE-A0DF-AC025123EF01}"/>
    <dgm:cxn modelId="{2D6C80FE-4D1F-442A-840E-A4642C9A3B0D}" srcId="{BE15580A-F4C0-45C7-929E-7A1B97DD00CC}" destId="{08A6D59D-DAFD-4BD7-9E4C-3BD9307F9CE7}" srcOrd="6" destOrd="0" parTransId="{66BE8BDD-625F-434B-A4C0-E9A51F5B9DF3}" sibTransId="{B21B4665-22B4-49B2-BF35-5254EF090A0A}"/>
    <dgm:cxn modelId="{A30594A1-AD13-46E8-9DC1-D296E551D028}" type="presOf" srcId="{4F52066F-C981-4FE0-907D-C28A6B17B598}" destId="{3CF3BBC1-4C35-4B99-8F13-B1563C57DA4A}" srcOrd="0" destOrd="0" presId="urn:microsoft.com/office/officeart/2005/8/layout/orgChart1"/>
    <dgm:cxn modelId="{5502D8C4-CDA6-428A-8FE6-E2D12069B100}" type="presOf" srcId="{938B2DDF-BE59-4661-BEF4-238ED77C27E1}" destId="{8435851A-0A53-4DA3-A41D-2A3E74D3DE50}" srcOrd="0" destOrd="0" presId="urn:microsoft.com/office/officeart/2005/8/layout/orgChart1"/>
    <dgm:cxn modelId="{20EFE9A0-2682-4900-B317-FA7D60A638CE}" type="presOf" srcId="{079C10C5-EED0-4012-974E-46F9ADEBCE5E}" destId="{5A93FACA-9817-4447-8A2E-F179FC6CCDE3}" srcOrd="0" destOrd="0" presId="urn:microsoft.com/office/officeart/2005/8/layout/orgChart1"/>
    <dgm:cxn modelId="{A8D7130B-FC1D-41AF-8059-2957BD3B9F28}" type="presOf" srcId="{8D0C510A-5813-4F30-A3B4-5198D313D0D8}" destId="{1C3686FE-7188-41AC-B28E-CFAC6302376F}" srcOrd="0" destOrd="0" presId="urn:microsoft.com/office/officeart/2005/8/layout/orgChart1"/>
    <dgm:cxn modelId="{3A6CB86F-AA6C-4060-9D58-A06BD2CD69FD}" type="presOf" srcId="{3441B129-249F-4653-9E66-9E95D360240E}" destId="{9DAAE7CB-881C-4EB9-AC12-309716ED5A85}" srcOrd="0" destOrd="0" presId="urn:microsoft.com/office/officeart/2005/8/layout/orgChart1"/>
    <dgm:cxn modelId="{013ECDA4-FC4D-4957-AF06-1EFB9F8CEF81}" type="presOf" srcId="{C89DEA2F-0061-4ECE-980F-3EB87F00E383}" destId="{FE747C4F-D63E-4510-BBE8-7B0E13F6B6D4}" srcOrd="0" destOrd="0" presId="urn:microsoft.com/office/officeart/2005/8/layout/orgChart1"/>
    <dgm:cxn modelId="{6E949A7E-6E6E-4444-AD20-3FAD32522A58}" type="presOf" srcId="{65E94890-286F-4715-BBAF-AAF4230BDDE6}" destId="{0E7AE39F-1DEC-4BA1-81CB-991D6888CF2D}" srcOrd="1" destOrd="0" presId="urn:microsoft.com/office/officeart/2005/8/layout/orgChart1"/>
    <dgm:cxn modelId="{BAC3AD33-33C6-4C1D-AF53-71CAE659D970}" srcId="{BE15580A-F4C0-45C7-929E-7A1B97DD00CC}" destId="{079C10C5-EED0-4012-974E-46F9ADEBCE5E}" srcOrd="5" destOrd="0" parTransId="{B4CE4B50-35C8-490C-99E2-A1AE2BAC29A2}" sibTransId="{50EAC658-ADC9-438C-8A18-D9091EA2D041}"/>
    <dgm:cxn modelId="{E68EA834-916D-4230-B8FD-1992B64C7227}" srcId="{BE15580A-F4C0-45C7-929E-7A1B97DD00CC}" destId="{65E94890-286F-4715-BBAF-AAF4230BDDE6}" srcOrd="0" destOrd="0" parTransId="{62A4DC56-58A2-4649-A6A5-CE23CBEB9FDF}" sibTransId="{F93BE1E9-72B6-43E6-B842-2F7E50AA1F48}"/>
    <dgm:cxn modelId="{62FB5E8F-219E-4F4F-A97D-03B62A44040D}" srcId="{BE15580A-F4C0-45C7-929E-7A1B97DD00CC}" destId="{4F52066F-C981-4FE0-907D-C28A6B17B598}" srcOrd="2" destOrd="0" parTransId="{B8CA4CDC-496E-446B-B05B-4C8729BF3886}" sibTransId="{AB9371A2-155F-4093-AC26-0C622F2B61D4}"/>
    <dgm:cxn modelId="{8400ED53-7198-4BF7-8D8C-3360EDA81470}" type="presOf" srcId="{B8CA4CDC-496E-446B-B05B-4C8729BF3886}" destId="{97F307AD-2E4E-4098-B16A-97FFBD35FA78}" srcOrd="0" destOrd="0" presId="urn:microsoft.com/office/officeart/2005/8/layout/orgChart1"/>
    <dgm:cxn modelId="{E1C12BF5-FA3E-4BB9-ADF8-CAAF1C530C5F}" type="presOf" srcId="{BE15580A-F4C0-45C7-929E-7A1B97DD00CC}" destId="{AD65C434-9482-41E5-84B1-F40EEE3BA408}" srcOrd="1" destOrd="0" presId="urn:microsoft.com/office/officeart/2005/8/layout/orgChart1"/>
    <dgm:cxn modelId="{5466E93A-693B-44D7-B474-A57905D387A7}" type="presParOf" srcId="{1E269628-614C-4D33-8DEE-135653F61E53}" destId="{57988EF4-7258-4A9D-B6E0-A3536DEF64CC}" srcOrd="0" destOrd="0" presId="urn:microsoft.com/office/officeart/2005/8/layout/orgChart1"/>
    <dgm:cxn modelId="{69E43DAA-BA54-4B23-B4C8-3AB9BC1979A9}" type="presParOf" srcId="{57988EF4-7258-4A9D-B6E0-A3536DEF64CC}" destId="{B3AE5B61-4CAB-47DD-BA71-C4F8D753A466}" srcOrd="0" destOrd="0" presId="urn:microsoft.com/office/officeart/2005/8/layout/orgChart1"/>
    <dgm:cxn modelId="{A9507C56-3139-477D-8DD1-C11C80BAF3E6}" type="presParOf" srcId="{B3AE5B61-4CAB-47DD-BA71-C4F8D753A466}" destId="{6125D94B-BB92-4659-A15A-0586C12F0260}" srcOrd="0" destOrd="0" presId="urn:microsoft.com/office/officeart/2005/8/layout/orgChart1"/>
    <dgm:cxn modelId="{AEA467B2-14BA-4873-9DD8-1D9E1C658B4F}" type="presParOf" srcId="{B3AE5B61-4CAB-47DD-BA71-C4F8D753A466}" destId="{AD65C434-9482-41E5-84B1-F40EEE3BA408}" srcOrd="1" destOrd="0" presId="urn:microsoft.com/office/officeart/2005/8/layout/orgChart1"/>
    <dgm:cxn modelId="{84BE3042-EDFF-40AE-A56C-D58F3FEFAAED}" type="presParOf" srcId="{57988EF4-7258-4A9D-B6E0-A3536DEF64CC}" destId="{856CEA25-11A8-4A29-BA25-81E627D9B2D1}" srcOrd="1" destOrd="0" presId="urn:microsoft.com/office/officeart/2005/8/layout/orgChart1"/>
    <dgm:cxn modelId="{16996366-006B-4A6D-8738-3B3A47CF9C5B}" type="presParOf" srcId="{856CEA25-11A8-4A29-BA25-81E627D9B2D1}" destId="{E848053C-2465-4A3B-A3E3-2ECCD18603AE}" srcOrd="0" destOrd="0" presId="urn:microsoft.com/office/officeart/2005/8/layout/orgChart1"/>
    <dgm:cxn modelId="{18FD5B3C-30C2-4FE2-8779-FCC23E28AD30}" type="presParOf" srcId="{856CEA25-11A8-4A29-BA25-81E627D9B2D1}" destId="{060EB0A7-8A06-42AD-AB96-0222A7ACA828}" srcOrd="1" destOrd="0" presId="urn:microsoft.com/office/officeart/2005/8/layout/orgChart1"/>
    <dgm:cxn modelId="{F7EA96A1-183F-4062-A8F0-CDAB504E2DDC}" type="presParOf" srcId="{060EB0A7-8A06-42AD-AB96-0222A7ACA828}" destId="{1DF2C196-04BC-424F-9F22-5C897D10EB1F}" srcOrd="0" destOrd="0" presId="urn:microsoft.com/office/officeart/2005/8/layout/orgChart1"/>
    <dgm:cxn modelId="{160E506B-82F0-47AA-94CF-625B85FB22D1}" type="presParOf" srcId="{1DF2C196-04BC-424F-9F22-5C897D10EB1F}" destId="{9DAAE7CB-881C-4EB9-AC12-309716ED5A85}" srcOrd="0" destOrd="0" presId="urn:microsoft.com/office/officeart/2005/8/layout/orgChart1"/>
    <dgm:cxn modelId="{56C4CEA1-A802-4F13-A9D0-023F2C0F4E40}" type="presParOf" srcId="{1DF2C196-04BC-424F-9F22-5C897D10EB1F}" destId="{5B30E933-EA8A-4831-8D9D-F1BF9F8200E7}" srcOrd="1" destOrd="0" presId="urn:microsoft.com/office/officeart/2005/8/layout/orgChart1"/>
    <dgm:cxn modelId="{FCD10776-DFC2-4763-99D2-508EDB20D1C4}" type="presParOf" srcId="{060EB0A7-8A06-42AD-AB96-0222A7ACA828}" destId="{39B21114-D5AF-43A4-AE90-758663B50999}" srcOrd="1" destOrd="0" presId="urn:microsoft.com/office/officeart/2005/8/layout/orgChart1"/>
    <dgm:cxn modelId="{6E8A95D7-4399-406A-8A0A-4200529C33CE}" type="presParOf" srcId="{060EB0A7-8A06-42AD-AB96-0222A7ACA828}" destId="{DF8F5EA8-E45A-4D4F-B390-2F36567A9E0D}" srcOrd="2" destOrd="0" presId="urn:microsoft.com/office/officeart/2005/8/layout/orgChart1"/>
    <dgm:cxn modelId="{03F3728E-CDB1-4742-87F5-56DAD95890A2}" type="presParOf" srcId="{856CEA25-11A8-4A29-BA25-81E627D9B2D1}" destId="{EE10212F-B0C4-42F9-9442-7A9BF1A57166}" srcOrd="2" destOrd="0" presId="urn:microsoft.com/office/officeart/2005/8/layout/orgChart1"/>
    <dgm:cxn modelId="{1A2A82F5-D3BE-438C-BB6A-D16363561BE3}" type="presParOf" srcId="{856CEA25-11A8-4A29-BA25-81E627D9B2D1}" destId="{82A55CAE-DE8B-4BC5-A3E4-819F1274F35A}" srcOrd="3" destOrd="0" presId="urn:microsoft.com/office/officeart/2005/8/layout/orgChart1"/>
    <dgm:cxn modelId="{E1C9EB59-21E9-4D40-901A-0ED9FD822239}" type="presParOf" srcId="{82A55CAE-DE8B-4BC5-A3E4-819F1274F35A}" destId="{2F8FEFD0-2277-4400-AEF3-8F22E24D9A80}" srcOrd="0" destOrd="0" presId="urn:microsoft.com/office/officeart/2005/8/layout/orgChart1"/>
    <dgm:cxn modelId="{02E728B0-77F4-4006-BEC0-6D2846977C0C}" type="presParOf" srcId="{2F8FEFD0-2277-4400-AEF3-8F22E24D9A80}" destId="{E734FB13-4BB9-4CA0-95F8-9ABA3A7CB1BC}" srcOrd="0" destOrd="0" presId="urn:microsoft.com/office/officeart/2005/8/layout/orgChart1"/>
    <dgm:cxn modelId="{F4B50701-834B-4E6C-BE94-52D335E19736}" type="presParOf" srcId="{2F8FEFD0-2277-4400-AEF3-8F22E24D9A80}" destId="{B776BD0A-514C-49AE-85AC-683A53527561}" srcOrd="1" destOrd="0" presId="urn:microsoft.com/office/officeart/2005/8/layout/orgChart1"/>
    <dgm:cxn modelId="{191CC972-17C5-4C5C-B6A1-EEF7845BA27B}" type="presParOf" srcId="{82A55CAE-DE8B-4BC5-A3E4-819F1274F35A}" destId="{E4F6BC9B-0D4A-485D-A01B-3268386B3342}" srcOrd="1" destOrd="0" presId="urn:microsoft.com/office/officeart/2005/8/layout/orgChart1"/>
    <dgm:cxn modelId="{918EEB9E-9D98-42C8-B208-98BC3298B3A5}" type="presParOf" srcId="{82A55CAE-DE8B-4BC5-A3E4-819F1274F35A}" destId="{57017F02-4080-4A8C-86FC-07EAE284F091}" srcOrd="2" destOrd="0" presId="urn:microsoft.com/office/officeart/2005/8/layout/orgChart1"/>
    <dgm:cxn modelId="{C2C6D0DD-0631-442C-924C-9FCC320CDB7C}" type="presParOf" srcId="{856CEA25-11A8-4A29-BA25-81E627D9B2D1}" destId="{EED48A9F-2FA3-42E8-8E19-6B8890C9BB7A}" srcOrd="4" destOrd="0" presId="urn:microsoft.com/office/officeart/2005/8/layout/orgChart1"/>
    <dgm:cxn modelId="{64A10C9B-E08A-422D-9948-EC7F7B9C733E}" type="presParOf" srcId="{856CEA25-11A8-4A29-BA25-81E627D9B2D1}" destId="{2E0672B5-604F-44FE-A820-689288BBEBDE}" srcOrd="5" destOrd="0" presId="urn:microsoft.com/office/officeart/2005/8/layout/orgChart1"/>
    <dgm:cxn modelId="{DC6D25C8-AD7D-4B18-91EB-EFEF09E2F66B}" type="presParOf" srcId="{2E0672B5-604F-44FE-A820-689288BBEBDE}" destId="{368C7011-4429-4FD0-B228-4D179DA5EAF0}" srcOrd="0" destOrd="0" presId="urn:microsoft.com/office/officeart/2005/8/layout/orgChart1"/>
    <dgm:cxn modelId="{30D0E021-B737-4E68-B53F-ECF76FE2F83B}" type="presParOf" srcId="{368C7011-4429-4FD0-B228-4D179DA5EAF0}" destId="{5A93FACA-9817-4447-8A2E-F179FC6CCDE3}" srcOrd="0" destOrd="0" presId="urn:microsoft.com/office/officeart/2005/8/layout/orgChart1"/>
    <dgm:cxn modelId="{CDFCD317-8374-46B5-B963-93035C154180}" type="presParOf" srcId="{368C7011-4429-4FD0-B228-4D179DA5EAF0}" destId="{5D84D6B2-4B6D-44CB-88AF-E426504EE46E}" srcOrd="1" destOrd="0" presId="urn:microsoft.com/office/officeart/2005/8/layout/orgChart1"/>
    <dgm:cxn modelId="{5CA712FC-C246-4919-A1B5-32DC472501DB}" type="presParOf" srcId="{2E0672B5-604F-44FE-A820-689288BBEBDE}" destId="{05C8789B-73AC-40AB-92C0-438AB205F2BD}" srcOrd="1" destOrd="0" presId="urn:microsoft.com/office/officeart/2005/8/layout/orgChart1"/>
    <dgm:cxn modelId="{8F2990C6-EDC5-43A3-BE04-DB6C8C99D1A5}" type="presParOf" srcId="{2E0672B5-604F-44FE-A820-689288BBEBDE}" destId="{93C04233-8081-4580-A754-3B9C6805765D}" srcOrd="2" destOrd="0" presId="urn:microsoft.com/office/officeart/2005/8/layout/orgChart1"/>
    <dgm:cxn modelId="{86DF9F74-60BB-405D-8DB0-F0B0CDC9DD07}" type="presParOf" srcId="{856CEA25-11A8-4A29-BA25-81E627D9B2D1}" destId="{735B9844-9821-4C7E-BA07-847FD5AB09E2}" srcOrd="6" destOrd="0" presId="urn:microsoft.com/office/officeart/2005/8/layout/orgChart1"/>
    <dgm:cxn modelId="{498E640B-E966-445D-942E-EAE27425D5F5}" type="presParOf" srcId="{856CEA25-11A8-4A29-BA25-81E627D9B2D1}" destId="{D50C2847-BC95-4576-9106-814FBFC288A4}" srcOrd="7" destOrd="0" presId="urn:microsoft.com/office/officeart/2005/8/layout/orgChart1"/>
    <dgm:cxn modelId="{56288CC7-8F93-460C-99C3-27BE66C95A38}" type="presParOf" srcId="{D50C2847-BC95-4576-9106-814FBFC288A4}" destId="{E696B141-70C9-4962-87DF-0E7A4295F280}" srcOrd="0" destOrd="0" presId="urn:microsoft.com/office/officeart/2005/8/layout/orgChart1"/>
    <dgm:cxn modelId="{F39AFFA7-57DA-490E-BA26-77E1C83270BC}" type="presParOf" srcId="{E696B141-70C9-4962-87DF-0E7A4295F280}" destId="{DFD1D02A-CE33-49D7-90B9-6F718D58258E}" srcOrd="0" destOrd="0" presId="urn:microsoft.com/office/officeart/2005/8/layout/orgChart1"/>
    <dgm:cxn modelId="{62B4B021-A304-4023-8A58-9E1648E7588D}" type="presParOf" srcId="{E696B141-70C9-4962-87DF-0E7A4295F280}" destId="{162A2CF5-98CD-4838-A2E2-0EAD4ADC25A2}" srcOrd="1" destOrd="0" presId="urn:microsoft.com/office/officeart/2005/8/layout/orgChart1"/>
    <dgm:cxn modelId="{9BE40458-D47F-46E3-9D74-EC85EF498FB5}" type="presParOf" srcId="{D50C2847-BC95-4576-9106-814FBFC288A4}" destId="{F45BDDFC-C566-40B3-B7BC-D68633B1AF02}" srcOrd="1" destOrd="0" presId="urn:microsoft.com/office/officeart/2005/8/layout/orgChart1"/>
    <dgm:cxn modelId="{A437724D-577B-463D-895E-D1C302F97683}" type="presParOf" srcId="{D50C2847-BC95-4576-9106-814FBFC288A4}" destId="{EE8FD94F-9917-42B9-AC6B-2619C5715579}" srcOrd="2" destOrd="0" presId="urn:microsoft.com/office/officeart/2005/8/layout/orgChart1"/>
    <dgm:cxn modelId="{EBB52034-4FD6-4AC8-B471-F7C35BF1BF6E}" type="presParOf" srcId="{856CEA25-11A8-4A29-BA25-81E627D9B2D1}" destId="{FE747C4F-D63E-4510-BBE8-7B0E13F6B6D4}" srcOrd="8" destOrd="0" presId="urn:microsoft.com/office/officeart/2005/8/layout/orgChart1"/>
    <dgm:cxn modelId="{5BE86575-D47D-422C-BC46-51028666C96C}" type="presParOf" srcId="{856CEA25-11A8-4A29-BA25-81E627D9B2D1}" destId="{9FFC72A1-CA72-4963-BA40-19EF88F2372F}" srcOrd="9" destOrd="0" presId="urn:microsoft.com/office/officeart/2005/8/layout/orgChart1"/>
    <dgm:cxn modelId="{C676E364-7401-4EBE-8D21-8DAF0D05081D}" type="presParOf" srcId="{9FFC72A1-CA72-4963-BA40-19EF88F2372F}" destId="{A51A9649-95D6-461A-A6B8-417E7DB8100F}" srcOrd="0" destOrd="0" presId="urn:microsoft.com/office/officeart/2005/8/layout/orgChart1"/>
    <dgm:cxn modelId="{0A7A0DD0-5BF2-4A05-9D0B-60CA336F79DB}" type="presParOf" srcId="{A51A9649-95D6-461A-A6B8-417E7DB8100F}" destId="{1C3686FE-7188-41AC-B28E-CFAC6302376F}" srcOrd="0" destOrd="0" presId="urn:microsoft.com/office/officeart/2005/8/layout/orgChart1"/>
    <dgm:cxn modelId="{BF8FD66C-88A1-414D-A8B3-3F33E402E96C}" type="presParOf" srcId="{A51A9649-95D6-461A-A6B8-417E7DB8100F}" destId="{ACC53C82-0951-4901-9678-B1BF98B49C89}" srcOrd="1" destOrd="0" presId="urn:microsoft.com/office/officeart/2005/8/layout/orgChart1"/>
    <dgm:cxn modelId="{BCC82121-86E2-4602-A3EE-832AEF88D13B}" type="presParOf" srcId="{9FFC72A1-CA72-4963-BA40-19EF88F2372F}" destId="{1F715185-FB36-46CB-AABB-DE439AACAFCB}" srcOrd="1" destOrd="0" presId="urn:microsoft.com/office/officeart/2005/8/layout/orgChart1"/>
    <dgm:cxn modelId="{4808B8E5-7E33-4539-82E8-F69BE196BF85}" type="presParOf" srcId="{9FFC72A1-CA72-4963-BA40-19EF88F2372F}" destId="{99483CA3-FDFB-4364-BF6F-B4243B2E20DF}" srcOrd="2" destOrd="0" presId="urn:microsoft.com/office/officeart/2005/8/layout/orgChart1"/>
    <dgm:cxn modelId="{61ECBF52-DD8F-462B-8465-F28A5720B69F}" type="presParOf" srcId="{856CEA25-11A8-4A29-BA25-81E627D9B2D1}" destId="{26D3E8D0-92B3-4292-935C-8C15B99898E3}" srcOrd="10" destOrd="0" presId="urn:microsoft.com/office/officeart/2005/8/layout/orgChart1"/>
    <dgm:cxn modelId="{339ED946-AE56-4C62-B5CF-9514C414FFCE}" type="presParOf" srcId="{856CEA25-11A8-4A29-BA25-81E627D9B2D1}" destId="{EC359EFB-F2FD-4C1F-80B7-70E8983B3D48}" srcOrd="11" destOrd="0" presId="urn:microsoft.com/office/officeart/2005/8/layout/orgChart1"/>
    <dgm:cxn modelId="{4A328A48-4623-4947-958C-994733357319}" type="presParOf" srcId="{EC359EFB-F2FD-4C1F-80B7-70E8983B3D48}" destId="{F577C968-346D-4903-B731-D2FE726FF144}" srcOrd="0" destOrd="0" presId="urn:microsoft.com/office/officeart/2005/8/layout/orgChart1"/>
    <dgm:cxn modelId="{46218CA1-1336-457B-BC3B-8CD9AFECFDEF}" type="presParOf" srcId="{F577C968-346D-4903-B731-D2FE726FF144}" destId="{8435851A-0A53-4DA3-A41D-2A3E74D3DE50}" srcOrd="0" destOrd="0" presId="urn:microsoft.com/office/officeart/2005/8/layout/orgChart1"/>
    <dgm:cxn modelId="{97F4A776-5B50-45A8-883F-D814FD953BE8}" type="presParOf" srcId="{F577C968-346D-4903-B731-D2FE726FF144}" destId="{91877E71-057C-4E4D-BE18-5461B78BB01D}" srcOrd="1" destOrd="0" presId="urn:microsoft.com/office/officeart/2005/8/layout/orgChart1"/>
    <dgm:cxn modelId="{046A3AE8-291B-4FF7-AEA5-71BD9C6CA36C}" type="presParOf" srcId="{EC359EFB-F2FD-4C1F-80B7-70E8983B3D48}" destId="{722DB89B-8B0F-442C-A6E3-723A91BE4EE6}" srcOrd="1" destOrd="0" presId="urn:microsoft.com/office/officeart/2005/8/layout/orgChart1"/>
    <dgm:cxn modelId="{820BC37A-0DFE-4A92-9305-B70DC7ACDADF}" type="presParOf" srcId="{EC359EFB-F2FD-4C1F-80B7-70E8983B3D48}" destId="{EE3FF963-6471-45FE-BFDE-88D839B0B85E}" srcOrd="2" destOrd="0" presId="urn:microsoft.com/office/officeart/2005/8/layout/orgChart1"/>
    <dgm:cxn modelId="{6C2F2158-14A7-47B9-925A-976284D9BA27}" type="presParOf" srcId="{57988EF4-7258-4A9D-B6E0-A3536DEF64CC}" destId="{F8153C85-41EF-4FE6-B595-3E91CC607C9A}" srcOrd="2" destOrd="0" presId="urn:microsoft.com/office/officeart/2005/8/layout/orgChart1"/>
    <dgm:cxn modelId="{88BF9467-E0C4-4EA8-BA20-87997ECACB68}" type="presParOf" srcId="{F8153C85-41EF-4FE6-B595-3E91CC607C9A}" destId="{13D1942A-24E4-4B8F-9C87-92929C437C36}" srcOrd="0" destOrd="0" presId="urn:microsoft.com/office/officeart/2005/8/layout/orgChart1"/>
    <dgm:cxn modelId="{ADC95656-6D1E-4D9A-AA4E-83941328ABB1}" type="presParOf" srcId="{F8153C85-41EF-4FE6-B595-3E91CC607C9A}" destId="{E9F5D235-5121-4980-949F-990488535C04}" srcOrd="1" destOrd="0" presId="urn:microsoft.com/office/officeart/2005/8/layout/orgChart1"/>
    <dgm:cxn modelId="{8FA42E5C-B73B-4BB2-85EB-BC3D074A8FEC}" type="presParOf" srcId="{E9F5D235-5121-4980-949F-990488535C04}" destId="{C009F344-FAFB-4A36-9175-AC7A3E27C385}" srcOrd="0" destOrd="0" presId="urn:microsoft.com/office/officeart/2005/8/layout/orgChart1"/>
    <dgm:cxn modelId="{F5C330F1-D7DB-4630-8EE8-BD022EF56BCB}" type="presParOf" srcId="{C009F344-FAFB-4A36-9175-AC7A3E27C385}" destId="{4F319AF0-5688-46F0-A89F-8110B5D35839}" srcOrd="0" destOrd="0" presId="urn:microsoft.com/office/officeart/2005/8/layout/orgChart1"/>
    <dgm:cxn modelId="{5FEF0C6B-6B2E-4FEC-AEFE-30024BB954FC}" type="presParOf" srcId="{C009F344-FAFB-4A36-9175-AC7A3E27C385}" destId="{0E7AE39F-1DEC-4BA1-81CB-991D6888CF2D}" srcOrd="1" destOrd="0" presId="urn:microsoft.com/office/officeart/2005/8/layout/orgChart1"/>
    <dgm:cxn modelId="{70DF4BA2-9D82-4D1A-A7A3-BDD80FD27C51}" type="presParOf" srcId="{E9F5D235-5121-4980-949F-990488535C04}" destId="{B8435663-1791-47A1-84B5-9C559EFEE7CF}" srcOrd="1" destOrd="0" presId="urn:microsoft.com/office/officeart/2005/8/layout/orgChart1"/>
    <dgm:cxn modelId="{06B45463-3BDF-4AF9-AB09-455C73EC92E9}" type="presParOf" srcId="{E9F5D235-5121-4980-949F-990488535C04}" destId="{AE0476C3-D5A0-4085-B3C5-9163D1F5CD43}" srcOrd="2" destOrd="0" presId="urn:microsoft.com/office/officeart/2005/8/layout/orgChart1"/>
    <dgm:cxn modelId="{F84D4A08-7F9E-4F1B-B04A-854E48D16CD9}" type="presParOf" srcId="{F8153C85-41EF-4FE6-B595-3E91CC607C9A}" destId="{03C0CDEE-4B59-45BD-9C23-A922DD57B989}" srcOrd="2" destOrd="0" presId="urn:microsoft.com/office/officeart/2005/8/layout/orgChart1"/>
    <dgm:cxn modelId="{76FBB7EC-DC10-46ED-A7A7-B8789A2804A4}" type="presParOf" srcId="{F8153C85-41EF-4FE6-B595-3E91CC607C9A}" destId="{F20050B1-0C27-4005-8E30-B184F20428CD}" srcOrd="3" destOrd="0" presId="urn:microsoft.com/office/officeart/2005/8/layout/orgChart1"/>
    <dgm:cxn modelId="{B1B1A9CD-FD65-4D43-9F6C-BF8A5AA7E62B}" type="presParOf" srcId="{F20050B1-0C27-4005-8E30-B184F20428CD}" destId="{04EE66E1-7865-4DC7-BF39-7A0CD65D1A0B}" srcOrd="0" destOrd="0" presId="urn:microsoft.com/office/officeart/2005/8/layout/orgChart1"/>
    <dgm:cxn modelId="{B1D03EC7-DB95-4321-9EF8-E98F65546CA0}" type="presParOf" srcId="{04EE66E1-7865-4DC7-BF39-7A0CD65D1A0B}" destId="{97E1D915-80E8-47B7-8211-0EF47E79EE59}" srcOrd="0" destOrd="0" presId="urn:microsoft.com/office/officeart/2005/8/layout/orgChart1"/>
    <dgm:cxn modelId="{6AEF5D85-8A52-42EA-B84D-E365E54E6589}" type="presParOf" srcId="{04EE66E1-7865-4DC7-BF39-7A0CD65D1A0B}" destId="{00552907-CBF9-4A38-973B-5FA6C7CE1F9D}" srcOrd="1" destOrd="0" presId="urn:microsoft.com/office/officeart/2005/8/layout/orgChart1"/>
    <dgm:cxn modelId="{0B1FD0E7-4861-4058-A53B-5D74DD9F02BD}" type="presParOf" srcId="{F20050B1-0C27-4005-8E30-B184F20428CD}" destId="{F1FD8076-9438-4076-96E9-604D7FF3DE42}" srcOrd="1" destOrd="0" presId="urn:microsoft.com/office/officeart/2005/8/layout/orgChart1"/>
    <dgm:cxn modelId="{924B8E18-4497-4812-B9D5-D98B3EA043F4}" type="presParOf" srcId="{F20050B1-0C27-4005-8E30-B184F20428CD}" destId="{CBFDDE3F-FE5B-43DE-848C-2025FEE05ECC}" srcOrd="2" destOrd="0" presId="urn:microsoft.com/office/officeart/2005/8/layout/orgChart1"/>
    <dgm:cxn modelId="{F7AE1CC3-474D-4324-9228-B01731545E13}" type="presParOf" srcId="{F8153C85-41EF-4FE6-B595-3E91CC607C9A}" destId="{97F307AD-2E4E-4098-B16A-97FFBD35FA78}" srcOrd="4" destOrd="0" presId="urn:microsoft.com/office/officeart/2005/8/layout/orgChart1"/>
    <dgm:cxn modelId="{BDC89A24-FFE9-466E-BFC9-8891BEE2E6AF}" type="presParOf" srcId="{F8153C85-41EF-4FE6-B595-3E91CC607C9A}" destId="{C1E84F81-25A1-4E40-B80A-B78634CD6FB7}" srcOrd="5" destOrd="0" presId="urn:microsoft.com/office/officeart/2005/8/layout/orgChart1"/>
    <dgm:cxn modelId="{92A7EB88-A699-472A-AF15-A2D6779728CB}" type="presParOf" srcId="{C1E84F81-25A1-4E40-B80A-B78634CD6FB7}" destId="{E9AFA662-80EC-4E00-B902-A697F0B599C4}" srcOrd="0" destOrd="0" presId="urn:microsoft.com/office/officeart/2005/8/layout/orgChart1"/>
    <dgm:cxn modelId="{227386F9-D282-4A59-8A58-D4A7B4E10595}" type="presParOf" srcId="{E9AFA662-80EC-4E00-B902-A697F0B599C4}" destId="{3CF3BBC1-4C35-4B99-8F13-B1563C57DA4A}" srcOrd="0" destOrd="0" presId="urn:microsoft.com/office/officeart/2005/8/layout/orgChart1"/>
    <dgm:cxn modelId="{84594673-E94A-4C14-8BA7-E1C446B90196}" type="presParOf" srcId="{E9AFA662-80EC-4E00-B902-A697F0B599C4}" destId="{4453E1BF-51EA-4549-BE38-5D11EAD3CABF}" srcOrd="1" destOrd="0" presId="urn:microsoft.com/office/officeart/2005/8/layout/orgChart1"/>
    <dgm:cxn modelId="{7CADDD24-2802-4B48-BF65-6445CD76A7DF}" type="presParOf" srcId="{C1E84F81-25A1-4E40-B80A-B78634CD6FB7}" destId="{EE1B2BE4-BB9D-4308-B0D2-FDC83D31FA32}" srcOrd="1" destOrd="0" presId="urn:microsoft.com/office/officeart/2005/8/layout/orgChart1"/>
    <dgm:cxn modelId="{4E19938B-0795-4350-8B79-EA5C194E948F}" type="presParOf" srcId="{C1E84F81-25A1-4E40-B80A-B78634CD6FB7}" destId="{936B969A-182B-4FAB-8204-E2C073FB0D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307AD-2E4E-4098-B16A-97FFBD35FA78}">
      <dsp:nvSpPr>
        <dsp:cNvPr id="0" name=""/>
        <dsp:cNvSpPr/>
      </dsp:nvSpPr>
      <dsp:spPr>
        <a:xfrm>
          <a:off x="4122021" y="1475989"/>
          <a:ext cx="115269" cy="1201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128"/>
              </a:lnTo>
              <a:lnTo>
                <a:pt x="115269" y="12011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0CDEE-4B59-45BD-9C23-A922DD57B989}">
      <dsp:nvSpPr>
        <dsp:cNvPr id="0" name=""/>
        <dsp:cNvSpPr/>
      </dsp:nvSpPr>
      <dsp:spPr>
        <a:xfrm>
          <a:off x="3992309" y="1475989"/>
          <a:ext cx="129712" cy="372856"/>
        </a:xfrm>
        <a:custGeom>
          <a:avLst/>
          <a:gdLst/>
          <a:ahLst/>
          <a:cxnLst/>
          <a:rect l="0" t="0" r="0" b="0"/>
          <a:pathLst>
            <a:path>
              <a:moveTo>
                <a:pt x="129712" y="0"/>
              </a:moveTo>
              <a:lnTo>
                <a:pt x="129712" y="372856"/>
              </a:lnTo>
              <a:lnTo>
                <a:pt x="0" y="372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1942A-24E4-4B8F-9C87-92929C437C36}">
      <dsp:nvSpPr>
        <dsp:cNvPr id="0" name=""/>
        <dsp:cNvSpPr/>
      </dsp:nvSpPr>
      <dsp:spPr>
        <a:xfrm>
          <a:off x="4122021" y="1475989"/>
          <a:ext cx="115269" cy="372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856"/>
              </a:lnTo>
              <a:lnTo>
                <a:pt x="115269" y="372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3E8D0-92B3-4292-935C-8C15B99898E3}">
      <dsp:nvSpPr>
        <dsp:cNvPr id="0" name=""/>
        <dsp:cNvSpPr/>
      </dsp:nvSpPr>
      <dsp:spPr>
        <a:xfrm>
          <a:off x="585895" y="1475989"/>
          <a:ext cx="3536125" cy="1737755"/>
        </a:xfrm>
        <a:custGeom>
          <a:avLst/>
          <a:gdLst/>
          <a:ahLst/>
          <a:cxnLst/>
          <a:rect l="0" t="0" r="0" b="0"/>
          <a:pathLst>
            <a:path>
              <a:moveTo>
                <a:pt x="3536125" y="0"/>
              </a:moveTo>
              <a:lnTo>
                <a:pt x="3536125" y="1615264"/>
              </a:lnTo>
              <a:lnTo>
                <a:pt x="0" y="1615264"/>
              </a:lnTo>
              <a:lnTo>
                <a:pt x="0" y="1737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47C4F-D63E-4510-BBE8-7B0E13F6B6D4}">
      <dsp:nvSpPr>
        <dsp:cNvPr id="0" name=""/>
        <dsp:cNvSpPr/>
      </dsp:nvSpPr>
      <dsp:spPr>
        <a:xfrm>
          <a:off x="1997457" y="1475989"/>
          <a:ext cx="2124563" cy="1737755"/>
        </a:xfrm>
        <a:custGeom>
          <a:avLst/>
          <a:gdLst/>
          <a:ahLst/>
          <a:cxnLst/>
          <a:rect l="0" t="0" r="0" b="0"/>
          <a:pathLst>
            <a:path>
              <a:moveTo>
                <a:pt x="2124563" y="0"/>
              </a:moveTo>
              <a:lnTo>
                <a:pt x="2124563" y="1615264"/>
              </a:lnTo>
              <a:lnTo>
                <a:pt x="0" y="1615264"/>
              </a:lnTo>
              <a:lnTo>
                <a:pt x="0" y="1737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B9844-9821-4C7E-BA07-847FD5AB09E2}">
      <dsp:nvSpPr>
        <dsp:cNvPr id="0" name=""/>
        <dsp:cNvSpPr/>
      </dsp:nvSpPr>
      <dsp:spPr>
        <a:xfrm>
          <a:off x="3409019" y="1475989"/>
          <a:ext cx="713002" cy="1737755"/>
        </a:xfrm>
        <a:custGeom>
          <a:avLst/>
          <a:gdLst/>
          <a:ahLst/>
          <a:cxnLst/>
          <a:rect l="0" t="0" r="0" b="0"/>
          <a:pathLst>
            <a:path>
              <a:moveTo>
                <a:pt x="713002" y="0"/>
              </a:moveTo>
              <a:lnTo>
                <a:pt x="713002" y="1615264"/>
              </a:lnTo>
              <a:lnTo>
                <a:pt x="0" y="1615264"/>
              </a:lnTo>
              <a:lnTo>
                <a:pt x="0" y="1737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8A9F-2FA3-42E8-8E19-6B8890C9BB7A}">
      <dsp:nvSpPr>
        <dsp:cNvPr id="0" name=""/>
        <dsp:cNvSpPr/>
      </dsp:nvSpPr>
      <dsp:spPr>
        <a:xfrm>
          <a:off x="4122021" y="1475989"/>
          <a:ext cx="698559" cy="1737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264"/>
              </a:lnTo>
              <a:lnTo>
                <a:pt x="698559" y="1615264"/>
              </a:lnTo>
              <a:lnTo>
                <a:pt x="698559" y="1737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0212F-B0C4-42F9-9442-7A9BF1A57166}">
      <dsp:nvSpPr>
        <dsp:cNvPr id="0" name=""/>
        <dsp:cNvSpPr/>
      </dsp:nvSpPr>
      <dsp:spPr>
        <a:xfrm>
          <a:off x="4122021" y="1475989"/>
          <a:ext cx="2110121" cy="1737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264"/>
              </a:lnTo>
              <a:lnTo>
                <a:pt x="2110121" y="1615264"/>
              </a:lnTo>
              <a:lnTo>
                <a:pt x="2110121" y="1737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8053C-2465-4A3B-A3E3-2ECCD18603AE}">
      <dsp:nvSpPr>
        <dsp:cNvPr id="0" name=""/>
        <dsp:cNvSpPr/>
      </dsp:nvSpPr>
      <dsp:spPr>
        <a:xfrm>
          <a:off x="4122021" y="1475989"/>
          <a:ext cx="3521683" cy="1737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264"/>
              </a:lnTo>
              <a:lnTo>
                <a:pt x="3521683" y="1615264"/>
              </a:lnTo>
              <a:lnTo>
                <a:pt x="3521683" y="1737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5D94B-BB92-4659-A15A-0586C12F0260}">
      <dsp:nvSpPr>
        <dsp:cNvPr id="0" name=""/>
        <dsp:cNvSpPr/>
      </dsp:nvSpPr>
      <dsp:spPr>
        <a:xfrm>
          <a:off x="3538731" y="892699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TC 292</a:t>
          </a:r>
          <a:r>
            <a:rPr lang="en-US" sz="1000" kern="1200" noProof="0" smtClean="0"/>
            <a:t/>
          </a:r>
          <a:br>
            <a:rPr lang="en-US" sz="1000" kern="1200" noProof="0" smtClean="0"/>
          </a:br>
          <a:r>
            <a:rPr lang="en-US" sz="1000" kern="1200" noProof="0" smtClean="0"/>
            <a:t>Secretariat</a:t>
          </a:r>
          <a:endParaRPr lang="en-US" sz="1000" kern="1200" noProof="0"/>
        </a:p>
      </dsp:txBody>
      <dsp:txXfrm>
        <a:off x="3538731" y="892699"/>
        <a:ext cx="1166579" cy="583289"/>
      </dsp:txXfrm>
    </dsp:sp>
    <dsp:sp modelId="{9DAAE7CB-881C-4EB9-AC12-309716ED5A85}">
      <dsp:nvSpPr>
        <dsp:cNvPr id="0" name=""/>
        <dsp:cNvSpPr/>
      </dsp:nvSpPr>
      <dsp:spPr>
        <a:xfrm>
          <a:off x="7060414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WG 6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smtClean="0"/>
            <a:t>Protective Security</a:t>
          </a:r>
          <a:endParaRPr lang="en-US" sz="1000" kern="1200" noProof="0"/>
        </a:p>
      </dsp:txBody>
      <dsp:txXfrm>
        <a:off x="7060414" y="3213744"/>
        <a:ext cx="1166579" cy="583289"/>
      </dsp:txXfrm>
    </dsp:sp>
    <dsp:sp modelId="{E734FB13-4BB9-4CA0-95F8-9ABA3A7CB1BC}">
      <dsp:nvSpPr>
        <dsp:cNvPr id="0" name=""/>
        <dsp:cNvSpPr/>
      </dsp:nvSpPr>
      <dsp:spPr>
        <a:xfrm>
          <a:off x="5648852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WG 5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smtClean="0"/>
            <a:t>Public and community resilience</a:t>
          </a:r>
          <a:endParaRPr lang="en-US" sz="1000" kern="1200" noProof="0"/>
        </a:p>
      </dsp:txBody>
      <dsp:txXfrm>
        <a:off x="5648852" y="3213744"/>
        <a:ext cx="1166579" cy="583289"/>
      </dsp:txXfrm>
    </dsp:sp>
    <dsp:sp modelId="{5A93FACA-9817-4447-8A2E-F179FC6CCDE3}">
      <dsp:nvSpPr>
        <dsp:cNvPr id="0" name=""/>
        <dsp:cNvSpPr/>
      </dsp:nvSpPr>
      <dsp:spPr>
        <a:xfrm>
          <a:off x="4237290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smtClean="0"/>
            <a:t>WG 4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noProof="0" smtClean="0"/>
            <a:t>Authenticity, integrity and trust for products and documents</a:t>
          </a:r>
          <a:endParaRPr lang="en-US" sz="900" b="0" kern="1200" noProof="0"/>
        </a:p>
      </dsp:txBody>
      <dsp:txXfrm>
        <a:off x="4237290" y="3213744"/>
        <a:ext cx="1166579" cy="583289"/>
      </dsp:txXfrm>
    </dsp:sp>
    <dsp:sp modelId="{DFD1D02A-CE33-49D7-90B9-6F718D58258E}">
      <dsp:nvSpPr>
        <dsp:cNvPr id="0" name=""/>
        <dsp:cNvSpPr/>
      </dsp:nvSpPr>
      <dsp:spPr>
        <a:xfrm>
          <a:off x="2825729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WG 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smtClean="0"/>
            <a:t>Emergency management</a:t>
          </a:r>
          <a:endParaRPr lang="en-US" sz="1000" kern="1200" noProof="0"/>
        </a:p>
      </dsp:txBody>
      <dsp:txXfrm>
        <a:off x="2825729" y="3213744"/>
        <a:ext cx="1166579" cy="583289"/>
      </dsp:txXfrm>
    </dsp:sp>
    <dsp:sp modelId="{1C3686FE-7188-41AC-B28E-CFAC6302376F}">
      <dsp:nvSpPr>
        <dsp:cNvPr id="0" name=""/>
        <dsp:cNvSpPr/>
      </dsp:nvSpPr>
      <dsp:spPr>
        <a:xfrm>
          <a:off x="1414167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WG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smtClean="0"/>
            <a:t>Continuity and resilience</a:t>
          </a:r>
          <a:endParaRPr lang="en-US" sz="1000" kern="1200" noProof="0"/>
        </a:p>
      </dsp:txBody>
      <dsp:txXfrm>
        <a:off x="1414167" y="3213744"/>
        <a:ext cx="1166579" cy="583289"/>
      </dsp:txXfrm>
    </dsp:sp>
    <dsp:sp modelId="{8435851A-0A53-4DA3-A41D-2A3E74D3DE50}">
      <dsp:nvSpPr>
        <dsp:cNvPr id="0" name=""/>
        <dsp:cNvSpPr/>
      </dsp:nvSpPr>
      <dsp:spPr>
        <a:xfrm>
          <a:off x="2605" y="3213744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WG 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smtClean="0"/>
            <a:t>Terminology</a:t>
          </a:r>
          <a:endParaRPr lang="en-US" sz="1000" kern="1200" noProof="0"/>
        </a:p>
      </dsp:txBody>
      <dsp:txXfrm>
        <a:off x="2605" y="3213744"/>
        <a:ext cx="1166579" cy="583289"/>
      </dsp:txXfrm>
    </dsp:sp>
    <dsp:sp modelId="{4F319AF0-5688-46F0-A89F-8110B5D35839}">
      <dsp:nvSpPr>
        <dsp:cNvPr id="0" name=""/>
        <dsp:cNvSpPr/>
      </dsp:nvSpPr>
      <dsp:spPr>
        <a:xfrm>
          <a:off x="4237290" y="155720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smtClean="0"/>
            <a:t>DCCG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smtClean="0"/>
            <a:t>Developing Country Contact Group</a:t>
          </a:r>
          <a:endParaRPr lang="en-US" sz="1000" kern="1200" noProof="0"/>
        </a:p>
      </dsp:txBody>
      <dsp:txXfrm>
        <a:off x="4237290" y="1557200"/>
        <a:ext cx="1166579" cy="583289"/>
      </dsp:txXfrm>
    </dsp:sp>
    <dsp:sp modelId="{97E1D915-80E8-47B7-8211-0EF47E79EE59}">
      <dsp:nvSpPr>
        <dsp:cNvPr id="0" name=""/>
        <dsp:cNvSpPr/>
      </dsp:nvSpPr>
      <dsp:spPr>
        <a:xfrm>
          <a:off x="2825729" y="155720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noProof="0" dirty="0" smtClean="0"/>
            <a:t>CG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 smtClean="0"/>
            <a:t>Communication Group</a:t>
          </a:r>
          <a:endParaRPr lang="en-US" sz="1000" kern="1200" noProof="0" dirty="0"/>
        </a:p>
      </dsp:txBody>
      <dsp:txXfrm>
        <a:off x="2825729" y="1557200"/>
        <a:ext cx="1166579" cy="583289"/>
      </dsp:txXfrm>
    </dsp:sp>
    <dsp:sp modelId="{3CF3BBC1-4C35-4B99-8F13-B1563C57DA4A}">
      <dsp:nvSpPr>
        <dsp:cNvPr id="0" name=""/>
        <dsp:cNvSpPr/>
      </dsp:nvSpPr>
      <dsp:spPr>
        <a:xfrm>
          <a:off x="4237290" y="2385472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noProof="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 smtClean="0"/>
            <a:t>Task Force on            UN cooperation</a:t>
          </a:r>
          <a:endParaRPr lang="en-US" sz="1000" kern="1200" noProof="0" dirty="0"/>
        </a:p>
      </dsp:txBody>
      <dsp:txXfrm>
        <a:off x="4237290" y="2385472"/>
        <a:ext cx="1166579" cy="583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26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49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20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56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06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32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06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01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60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489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0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D619-F723-461F-97AE-EE07E68AC9B1}" type="datetimeFigureOut">
              <a:rPr lang="sv-SE" smtClean="0"/>
              <a:t>2016-06-07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B95F9-C22D-4488-A0E9-BBB88EFE3D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09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hyperlink" Target="http://www.flags.net/GERM.htm" TargetMode="External"/><Relationship Id="rId18" Type="http://schemas.openxmlformats.org/officeDocument/2006/relationships/image" Target="../media/image6.gif"/><Relationship Id="rId3" Type="http://schemas.openxmlformats.org/officeDocument/2006/relationships/diagramLayout" Target="../diagrams/layout1.xml"/><Relationship Id="rId7" Type="http://schemas.openxmlformats.org/officeDocument/2006/relationships/hyperlink" Target="http://www.flags.net/SWDN.htm" TargetMode="External"/><Relationship Id="rId12" Type="http://schemas.openxmlformats.org/officeDocument/2006/relationships/image" Target="../media/image3.png"/><Relationship Id="rId17" Type="http://schemas.openxmlformats.org/officeDocument/2006/relationships/hyperlink" Target="http://www.flags.net/FRAN.htm" TargetMode="External"/><Relationship Id="rId2" Type="http://schemas.openxmlformats.org/officeDocument/2006/relationships/diagramData" Target="../diagrams/data1.xml"/><Relationship Id="rId1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hyperlink" Target="http://www.flags.net/CANA.htm" TargetMode="External"/><Relationship Id="rId5" Type="http://schemas.openxmlformats.org/officeDocument/2006/relationships/diagramColors" Target="../diagrams/colors1.xml"/><Relationship Id="rId15" Type="http://schemas.openxmlformats.org/officeDocument/2006/relationships/hyperlink" Target="http://www.flags.net/SERB.htm" TargetMode="External"/><Relationship Id="rId10" Type="http://schemas.openxmlformats.org/officeDocument/2006/relationships/image" Target="../media/image2.png"/><Relationship Id="rId19" Type="http://schemas.openxmlformats.org/officeDocument/2006/relationships/image" Target="../media/image7.pn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flags.net/UNKG.htm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2395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3" descr="SWDN000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86" y="2572913"/>
            <a:ext cx="321478" cy="20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3" descr="SWDN000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44" y="3181289"/>
            <a:ext cx="271540" cy="17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7" descr="UNKG000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536" y="4870031"/>
            <a:ext cx="247759" cy="1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9" descr="CANA000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2023"/>
            <a:ext cx="261622" cy="15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9" descr="GERM0001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853921"/>
            <a:ext cx="255773" cy="1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9" descr="GERM0001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869160"/>
            <a:ext cx="231298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flags.net/images/smallflags/SERB0001.GIF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772" y="3212976"/>
            <a:ext cx="245647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flags.net/images/smallflags/FRAN0001.GIF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864659"/>
            <a:ext cx="216024" cy="14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7" descr="UNKG000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65" y="4870031"/>
            <a:ext cx="247759" cy="1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14189" y="4005064"/>
            <a:ext cx="281947" cy="25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MSB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Tangen Stefan</dc:creator>
  <cp:lastModifiedBy>Kyrk Gere Åsa</cp:lastModifiedBy>
  <cp:revision>5</cp:revision>
  <dcterms:created xsi:type="dcterms:W3CDTF">2015-08-19T10:48:43Z</dcterms:created>
  <dcterms:modified xsi:type="dcterms:W3CDTF">2016-06-07T12:03:35Z</dcterms:modified>
</cp:coreProperties>
</file>